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7"/>
  </p:notesMasterIdLst>
  <p:handoutMasterIdLst>
    <p:handoutMasterId r:id="rId38"/>
  </p:handoutMasterIdLst>
  <p:sldIdLst>
    <p:sldId id="292" r:id="rId5"/>
    <p:sldId id="312" r:id="rId6"/>
    <p:sldId id="314" r:id="rId7"/>
    <p:sldId id="315" r:id="rId8"/>
    <p:sldId id="316" r:id="rId9"/>
    <p:sldId id="317" r:id="rId10"/>
    <p:sldId id="319" r:id="rId11"/>
    <p:sldId id="320" r:id="rId12"/>
    <p:sldId id="321" r:id="rId13"/>
    <p:sldId id="322" r:id="rId14"/>
    <p:sldId id="323" r:id="rId15"/>
    <p:sldId id="325" r:id="rId16"/>
    <p:sldId id="324" r:id="rId17"/>
    <p:sldId id="326" r:id="rId18"/>
    <p:sldId id="327" r:id="rId19"/>
    <p:sldId id="328" r:id="rId20"/>
    <p:sldId id="330" r:id="rId21"/>
    <p:sldId id="329" r:id="rId22"/>
    <p:sldId id="333" r:id="rId23"/>
    <p:sldId id="331" r:id="rId24"/>
    <p:sldId id="334" r:id="rId25"/>
    <p:sldId id="332" r:id="rId26"/>
    <p:sldId id="335" r:id="rId27"/>
    <p:sldId id="336" r:id="rId28"/>
    <p:sldId id="337" r:id="rId29"/>
    <p:sldId id="338" r:id="rId30"/>
    <p:sldId id="341" r:id="rId31"/>
    <p:sldId id="340" r:id="rId32"/>
    <p:sldId id="342" r:id="rId33"/>
    <p:sldId id="344" r:id="rId34"/>
    <p:sldId id="343" r:id="rId35"/>
    <p:sldId id="3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D3F5"/>
    <a:srgbClr val="2F4CEE"/>
    <a:srgbClr val="FF0000"/>
    <a:srgbClr val="000000"/>
    <a:srgbClr val="DD8047"/>
    <a:srgbClr val="94B6D2"/>
    <a:srgbClr val="FF3300"/>
    <a:srgbClr val="FF99CC"/>
    <a:srgbClr val="FF66CC"/>
    <a:srgbClr val="9A1D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63" autoAdjust="0"/>
    <p:restoredTop sz="89133" autoAdjust="0"/>
  </p:normalViewPr>
  <p:slideViewPr>
    <p:cSldViewPr snapToGrid="0">
      <p:cViewPr varScale="1">
        <p:scale>
          <a:sx n="78" d="100"/>
          <a:sy n="78" d="100"/>
        </p:scale>
        <p:origin x="1301" y="67"/>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مروری بر ادبیات گذشته</a:t>
          </a:r>
          <a:endParaRPr lang="en-US" sz="1100" kern="1200" dirty="0">
            <a:solidFill>
              <a:prstClr val="white"/>
            </a:solidFill>
            <a:latin typeface="Sagona Book" panose="02020404030301010803"/>
            <a:ea typeface="+mn-ea"/>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پیاده‌سازی نرم‌افزار</a:t>
          </a:r>
          <a:endParaRPr lang="en-US" sz="1100" kern="1200" dirty="0">
            <a:solidFill>
              <a:prstClr val="white"/>
            </a:solidFill>
            <a:latin typeface="Sagona Book" panose="02020404030301010803"/>
            <a:ea typeface="+mn-ea"/>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a:xfrm rot="10800000">
          <a:off x="6164603" y="82614"/>
          <a:ext cx="1100014" cy="440005"/>
        </a:xfrm>
        <a:prstGeom prst="chevron">
          <a:avLst/>
        </a:prstGeom>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a:xfrm rot="10800000">
          <a:off x="4404580" y="82614"/>
          <a:ext cx="1100014" cy="440005"/>
        </a:xfrm>
        <a:prstGeom prst="chevron">
          <a:avLst/>
        </a:prstGeom>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a:xfrm rot="10800000">
          <a:off x="4404580" y="82614"/>
          <a:ext cx="1100014" cy="440005"/>
        </a:xfrm>
        <a:prstGeom prst="chevron">
          <a:avLst/>
        </a:prstGeom>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a:xfrm rot="10800000">
          <a:off x="4404580" y="82614"/>
          <a:ext cx="1100014" cy="440005"/>
        </a:xfrm>
        <a:prstGeom prst="chevron">
          <a:avLst/>
        </a:prstGeom>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a:xfrm rot="10800000">
          <a:off x="4404580" y="82614"/>
          <a:ext cx="1100014" cy="440005"/>
        </a:xfrm>
        <a:prstGeom prst="chevron">
          <a:avLst/>
        </a:prstGeom>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5.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6.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a:xfrm rot="10800000">
          <a:off x="884534" y="82614"/>
          <a:ext cx="1100014" cy="440005"/>
        </a:xfrm>
        <a:prstGeom prst="chevron">
          <a:avLst/>
        </a:prstGeom>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9.xml><?xml version="1.0" encoding="utf-8"?>
<dgm:dataModel xmlns:dgm="http://schemas.openxmlformats.org/drawingml/2006/diagram" xmlns:a="http://schemas.openxmlformats.org/drawingml/2006/main">
  <dgm:ptLst>
    <dgm:pt modelId="{B0DDD0C4-94FD-4363-862D-67DFFA3189D0}" type="doc">
      <dgm:prSet loTypeId="urn:microsoft.com/office/officeart/2005/8/layout/hierarchy2" loCatId="hierarchy" qsTypeId="urn:microsoft.com/office/officeart/2005/8/quickstyle/simple2" qsCatId="simple" csTypeId="urn:microsoft.com/office/officeart/2005/8/colors/accent1_2" csCatId="accent1" phldr="1"/>
      <dgm:spPr/>
      <dgm:t>
        <a:bodyPr/>
        <a:lstStyle/>
        <a:p>
          <a:endParaRPr lang="en-US"/>
        </a:p>
      </dgm:t>
    </dgm:pt>
    <dgm:pt modelId="{B2E7A64A-567A-4955-AD2F-00F3009D1F58}">
      <dgm:prSet phldrT="[Text]" custT="1"/>
      <dgm:spPr/>
      <dgm:t>
        <a:bodyPr/>
        <a:lstStyle/>
        <a:p>
          <a:pPr rtl="1"/>
          <a:r>
            <a:rPr lang="fa-IR" sz="1200" b="1" dirty="0">
              <a:cs typeface="B Nazanin" panose="00000400000000000000" pitchFamily="2" charset="-78"/>
            </a:rPr>
            <a:t>پیاده‌سازی نرم‌افزار</a:t>
          </a:r>
          <a:endParaRPr lang="en-US" sz="1200" b="1" dirty="0">
            <a:cs typeface="B Nazanin" panose="00000400000000000000" pitchFamily="2" charset="-78"/>
          </a:endParaRPr>
        </a:p>
      </dgm:t>
    </dgm:pt>
    <dgm:pt modelId="{88A047EF-3712-4987-A708-0F84D0085286}" type="parTrans" cxnId="{11CC83BE-2C2F-4D1B-ADC6-EEB9996E8B60}">
      <dgm:prSet/>
      <dgm:spPr/>
      <dgm:t>
        <a:bodyPr/>
        <a:lstStyle/>
        <a:p>
          <a:pPr rtl="1"/>
          <a:endParaRPr lang="en-US" sz="1200" b="1">
            <a:cs typeface="B Nazanin" panose="00000400000000000000" pitchFamily="2" charset="-78"/>
          </a:endParaRPr>
        </a:p>
      </dgm:t>
    </dgm:pt>
    <dgm:pt modelId="{8F494C4D-3E11-45CD-8194-7A5898602523}" type="sibTrans" cxnId="{11CC83BE-2C2F-4D1B-ADC6-EEB9996E8B60}">
      <dgm:prSet/>
      <dgm:spPr/>
      <dgm:t>
        <a:bodyPr/>
        <a:lstStyle/>
        <a:p>
          <a:pPr rtl="1"/>
          <a:endParaRPr lang="en-US" sz="1200" b="1">
            <a:cs typeface="B Nazanin" panose="00000400000000000000" pitchFamily="2" charset="-78"/>
          </a:endParaRPr>
        </a:p>
      </dgm:t>
    </dgm:pt>
    <dgm:pt modelId="{B6B8511D-FBCD-4A2C-87C0-9AF0D5FB45A4}">
      <dgm:prSet phldrT="[Text]" custT="1"/>
      <dgm:spPr/>
      <dgm:t>
        <a:bodyPr/>
        <a:lstStyle/>
        <a:p>
          <a:pPr rtl="1"/>
          <a:r>
            <a:rPr lang="fa-IR" sz="1200" b="1" dirty="0">
              <a:cs typeface="B Nazanin" panose="00000400000000000000" pitchFamily="2" charset="-78"/>
            </a:rPr>
            <a:t>پیش‌پردازش</a:t>
          </a:r>
          <a:endParaRPr lang="en-US" sz="1200" b="1" dirty="0">
            <a:cs typeface="B Nazanin" panose="00000400000000000000" pitchFamily="2" charset="-78"/>
          </a:endParaRPr>
        </a:p>
      </dgm:t>
    </dgm:pt>
    <dgm:pt modelId="{7E8F5EC7-4925-4E62-8A05-647E9322918D}" type="parTrans" cxnId="{B945F5E9-FC03-412C-89A0-78C4CFAF4FA2}">
      <dgm:prSet custT="1"/>
      <dgm:spPr/>
      <dgm:t>
        <a:bodyPr/>
        <a:lstStyle/>
        <a:p>
          <a:pPr rtl="1"/>
          <a:endParaRPr lang="en-US" sz="1200" b="1">
            <a:cs typeface="B Nazanin" panose="00000400000000000000" pitchFamily="2" charset="-78"/>
          </a:endParaRPr>
        </a:p>
      </dgm:t>
    </dgm:pt>
    <dgm:pt modelId="{E19CFC8D-B05D-4065-9700-F3AE122B80ED}" type="sibTrans" cxnId="{B945F5E9-FC03-412C-89A0-78C4CFAF4FA2}">
      <dgm:prSet/>
      <dgm:spPr/>
      <dgm:t>
        <a:bodyPr/>
        <a:lstStyle/>
        <a:p>
          <a:pPr rtl="1"/>
          <a:endParaRPr lang="en-US" sz="1200" b="1">
            <a:cs typeface="B Nazanin" panose="00000400000000000000" pitchFamily="2" charset="-78"/>
          </a:endParaRPr>
        </a:p>
      </dgm:t>
    </dgm:pt>
    <dgm:pt modelId="{9AF74F3B-6090-435F-BBB3-397256D35F2F}">
      <dgm:prSet phldrT="[Text]" custT="1"/>
      <dgm:spPr/>
      <dgm:t>
        <a:bodyPr/>
        <a:lstStyle/>
        <a:p>
          <a:pPr rtl="1"/>
          <a:r>
            <a:rPr lang="fa-IR" sz="1200" b="1" dirty="0">
              <a:cs typeface="B Nazanin" panose="00000400000000000000" pitchFamily="2" charset="-78"/>
            </a:rPr>
            <a:t>اعمال فیلتر روی سیگنال</a:t>
          </a:r>
          <a:endParaRPr lang="en-US" sz="1200" b="1" dirty="0">
            <a:cs typeface="B Nazanin" panose="00000400000000000000" pitchFamily="2" charset="-78"/>
          </a:endParaRPr>
        </a:p>
      </dgm:t>
    </dgm:pt>
    <dgm:pt modelId="{69F07607-EADC-4922-876F-7BBE42EB5EE9}" type="parTrans" cxnId="{FFBD40D0-26F6-4798-BE1B-E7F64847949D}">
      <dgm:prSet custT="1"/>
      <dgm:spPr/>
      <dgm:t>
        <a:bodyPr/>
        <a:lstStyle/>
        <a:p>
          <a:pPr rtl="1"/>
          <a:endParaRPr lang="en-US" sz="1200" b="1">
            <a:cs typeface="B Nazanin" panose="00000400000000000000" pitchFamily="2" charset="-78"/>
          </a:endParaRPr>
        </a:p>
      </dgm:t>
    </dgm:pt>
    <dgm:pt modelId="{C89A2F13-944E-463A-80C1-746C29DAD77D}" type="sibTrans" cxnId="{FFBD40D0-26F6-4798-BE1B-E7F64847949D}">
      <dgm:prSet/>
      <dgm:spPr/>
      <dgm:t>
        <a:bodyPr/>
        <a:lstStyle/>
        <a:p>
          <a:pPr rtl="1"/>
          <a:endParaRPr lang="en-US" sz="1200" b="1">
            <a:cs typeface="B Nazanin" panose="00000400000000000000" pitchFamily="2" charset="-78"/>
          </a:endParaRPr>
        </a:p>
      </dgm:t>
    </dgm:pt>
    <dgm:pt modelId="{9FDC51F0-459E-4AE3-AB20-8247702B0A04}">
      <dgm:prSet phldrT="[Text]" custT="1"/>
      <dgm:spPr/>
      <dgm:t>
        <a:bodyPr/>
        <a:lstStyle/>
        <a:p>
          <a:pPr rtl="1">
            <a:buFont typeface="Wingdings 3" panose="05040102010807070707" pitchFamily="18" charset="2"/>
            <a:buChar char=""/>
          </a:pPr>
          <a:r>
            <a:rPr lang="fa-IR" sz="1200" b="1" dirty="0">
              <a:cs typeface="B Nazanin" panose="00000400000000000000" pitchFamily="2" charset="-78"/>
            </a:rPr>
            <a:t>دوره‌بندی زمانی</a:t>
          </a:r>
          <a:endParaRPr lang="en-US" sz="1200" b="1" dirty="0">
            <a:cs typeface="B Nazanin" panose="00000400000000000000" pitchFamily="2" charset="-78"/>
          </a:endParaRPr>
        </a:p>
      </dgm:t>
    </dgm:pt>
    <dgm:pt modelId="{871F354B-FDE3-4916-827E-464C4C46FAC0}" type="parTrans" cxnId="{93E86F94-1340-48CF-AC99-B6EEB9E0E7C2}">
      <dgm:prSet custT="1"/>
      <dgm:spPr/>
      <dgm:t>
        <a:bodyPr/>
        <a:lstStyle/>
        <a:p>
          <a:pPr rtl="1"/>
          <a:endParaRPr lang="en-US" sz="1200" b="1">
            <a:cs typeface="B Nazanin" panose="00000400000000000000" pitchFamily="2" charset="-78"/>
          </a:endParaRPr>
        </a:p>
      </dgm:t>
    </dgm:pt>
    <dgm:pt modelId="{CE9917EF-F662-4860-BB6A-0F208BF83BA8}" type="sibTrans" cxnId="{93E86F94-1340-48CF-AC99-B6EEB9E0E7C2}">
      <dgm:prSet/>
      <dgm:spPr/>
      <dgm:t>
        <a:bodyPr/>
        <a:lstStyle/>
        <a:p>
          <a:pPr rtl="1"/>
          <a:endParaRPr lang="en-US" sz="1200" b="1">
            <a:cs typeface="B Nazanin" panose="00000400000000000000" pitchFamily="2" charset="-78"/>
          </a:endParaRPr>
        </a:p>
      </dgm:t>
    </dgm:pt>
    <dgm:pt modelId="{3A3FE417-401D-4892-B66C-D6FB96C148BD}">
      <dgm:prSet custT="1"/>
      <dgm:spPr/>
      <dgm:t>
        <a:bodyPr/>
        <a:lstStyle/>
        <a:p>
          <a:pPr rtl="1"/>
          <a:r>
            <a:rPr lang="fa-IR" sz="1200" b="1" dirty="0">
              <a:cs typeface="B Nazanin" panose="00000400000000000000" pitchFamily="2" charset="-78"/>
            </a:rPr>
            <a:t>حذف ایپاک‌های بد</a:t>
          </a:r>
          <a:endParaRPr lang="en-US" sz="1200" b="1" dirty="0">
            <a:cs typeface="B Nazanin" panose="00000400000000000000" pitchFamily="2" charset="-78"/>
          </a:endParaRPr>
        </a:p>
      </dgm:t>
    </dgm:pt>
    <dgm:pt modelId="{699F5EDF-AE08-4A59-907C-7389652536EA}" type="parTrans" cxnId="{7999C9D5-6683-4109-8CBB-1A456AA36CAF}">
      <dgm:prSet custT="1"/>
      <dgm:spPr/>
      <dgm:t>
        <a:bodyPr/>
        <a:lstStyle/>
        <a:p>
          <a:pPr rtl="1"/>
          <a:endParaRPr lang="en-US" sz="1200" b="1">
            <a:cs typeface="B Nazanin" panose="00000400000000000000" pitchFamily="2" charset="-78"/>
          </a:endParaRPr>
        </a:p>
      </dgm:t>
    </dgm:pt>
    <dgm:pt modelId="{F99D6049-EFDE-4D94-A3D6-28C7D3E196A2}" type="sibTrans" cxnId="{7999C9D5-6683-4109-8CBB-1A456AA36CAF}">
      <dgm:prSet/>
      <dgm:spPr/>
      <dgm:t>
        <a:bodyPr/>
        <a:lstStyle/>
        <a:p>
          <a:pPr rtl="1"/>
          <a:endParaRPr lang="en-US" sz="1200" b="1">
            <a:cs typeface="B Nazanin" panose="00000400000000000000" pitchFamily="2" charset="-78"/>
          </a:endParaRPr>
        </a:p>
      </dgm:t>
    </dgm:pt>
    <dgm:pt modelId="{CE66EA0C-706B-4E02-8888-593ED038F3F8}">
      <dgm:prSet phldrT="[Text]" custT="1"/>
      <dgm:spPr/>
      <dgm:t>
        <a:bodyPr/>
        <a:lstStyle/>
        <a:p>
          <a:pPr rtl="1"/>
          <a:r>
            <a:rPr lang="fa-IR" sz="1200" b="1" dirty="0">
              <a:cs typeface="B Nazanin" panose="00000400000000000000" pitchFamily="2" charset="-78"/>
            </a:rPr>
            <a:t>پردازش</a:t>
          </a:r>
        </a:p>
      </dgm:t>
    </dgm:pt>
    <dgm:pt modelId="{394C8FEF-E334-45D7-885F-6021F778DADB}" type="parTrans" cxnId="{E74BED78-2489-4D9A-8ABF-BA614E01D788}">
      <dgm:prSet custT="1"/>
      <dgm:spPr/>
      <dgm:t>
        <a:bodyPr/>
        <a:lstStyle/>
        <a:p>
          <a:pPr rtl="1"/>
          <a:endParaRPr lang="en-US" sz="1200" b="1">
            <a:cs typeface="B Nazanin" panose="00000400000000000000" pitchFamily="2" charset="-78"/>
          </a:endParaRPr>
        </a:p>
      </dgm:t>
    </dgm:pt>
    <dgm:pt modelId="{9E8EFC66-C679-45C7-AE84-A66F33F649F0}" type="sibTrans" cxnId="{E74BED78-2489-4D9A-8ABF-BA614E01D788}">
      <dgm:prSet/>
      <dgm:spPr/>
      <dgm:t>
        <a:bodyPr/>
        <a:lstStyle/>
        <a:p>
          <a:pPr rtl="1"/>
          <a:endParaRPr lang="en-US" sz="1200" b="1">
            <a:cs typeface="B Nazanin" panose="00000400000000000000" pitchFamily="2" charset="-78"/>
          </a:endParaRPr>
        </a:p>
      </dgm:t>
    </dgm:pt>
    <dgm:pt modelId="{B9CAF8E2-9F47-4F09-915C-4C1D1CDFAEC0}">
      <dgm:prSet phldrT="[Text]" custT="1"/>
      <dgm:spPr/>
      <dgm:t>
        <a:bodyPr/>
        <a:lstStyle/>
        <a:p>
          <a:pPr rtl="1"/>
          <a:r>
            <a:rPr lang="fa-IR" sz="1200" b="1" dirty="0">
              <a:cs typeface="B Nazanin" panose="00000400000000000000" pitchFamily="2" charset="-78"/>
            </a:rPr>
            <a:t>استخراج 73 ویژگی</a:t>
          </a:r>
          <a:endParaRPr lang="en-US" sz="1200" b="1" dirty="0">
            <a:cs typeface="B Nazanin" panose="00000400000000000000" pitchFamily="2" charset="-78"/>
          </a:endParaRPr>
        </a:p>
      </dgm:t>
    </dgm:pt>
    <dgm:pt modelId="{B2B257D6-DDEA-4A0A-8527-F040DEDB2CA2}" type="parTrans" cxnId="{3952C5D2-987E-492D-B3EA-B4CA5200BAE3}">
      <dgm:prSet custT="1"/>
      <dgm:spPr/>
      <dgm:t>
        <a:bodyPr/>
        <a:lstStyle/>
        <a:p>
          <a:pPr rtl="1"/>
          <a:endParaRPr lang="en-US" sz="1200" b="1">
            <a:cs typeface="B Nazanin" panose="00000400000000000000" pitchFamily="2" charset="-78"/>
          </a:endParaRPr>
        </a:p>
      </dgm:t>
    </dgm:pt>
    <dgm:pt modelId="{1BE11C8B-B7AF-4E90-ADE4-4908168DAD26}" type="sibTrans" cxnId="{3952C5D2-987E-492D-B3EA-B4CA5200BAE3}">
      <dgm:prSet/>
      <dgm:spPr/>
      <dgm:t>
        <a:bodyPr/>
        <a:lstStyle/>
        <a:p>
          <a:pPr rtl="1"/>
          <a:endParaRPr lang="en-US" sz="1200" b="1">
            <a:cs typeface="B Nazanin" panose="00000400000000000000" pitchFamily="2" charset="-78"/>
          </a:endParaRPr>
        </a:p>
      </dgm:t>
    </dgm:pt>
    <dgm:pt modelId="{8F7E3D35-26EE-4E0A-920E-D0980F193DE1}">
      <dgm:prSet phldrT="[Text]" custT="1"/>
      <dgm:spPr/>
      <dgm:t>
        <a:bodyPr/>
        <a:lstStyle/>
        <a:p>
          <a:pPr rtl="1">
            <a:buFont typeface="Wingdings 3" panose="05040102010807070707" pitchFamily="18" charset="2"/>
            <a:buChar char=""/>
          </a:pPr>
          <a:r>
            <a:rPr lang="fa-IR" sz="1200" b="1" dirty="0">
              <a:cs typeface="B Nazanin" panose="00000400000000000000" pitchFamily="2" charset="-78"/>
            </a:rPr>
            <a:t>انتخاب ویژگی‌های برتر بر اساس آزمون آماری تحلیل واریانس </a:t>
          </a:r>
          <a:endParaRPr lang="en-US" sz="1200" b="1" dirty="0">
            <a:cs typeface="B Nazanin" panose="00000400000000000000" pitchFamily="2" charset="-78"/>
          </a:endParaRPr>
        </a:p>
      </dgm:t>
    </dgm:pt>
    <dgm:pt modelId="{206537FE-73B0-4AF2-B1FC-342C56A3CEAC}" type="parTrans" cxnId="{0626910C-225A-406B-AA8C-AB563B37094C}">
      <dgm:prSet custT="1"/>
      <dgm:spPr/>
      <dgm:t>
        <a:bodyPr/>
        <a:lstStyle/>
        <a:p>
          <a:pPr rtl="1"/>
          <a:endParaRPr lang="en-US" sz="1200" b="1">
            <a:cs typeface="B Nazanin" panose="00000400000000000000" pitchFamily="2" charset="-78"/>
          </a:endParaRPr>
        </a:p>
      </dgm:t>
    </dgm:pt>
    <dgm:pt modelId="{C86C9700-F968-4650-AB3F-43C6F7701ACF}" type="sibTrans" cxnId="{0626910C-225A-406B-AA8C-AB563B37094C}">
      <dgm:prSet/>
      <dgm:spPr/>
      <dgm:t>
        <a:bodyPr/>
        <a:lstStyle/>
        <a:p>
          <a:pPr rtl="1"/>
          <a:endParaRPr lang="en-US" sz="1200" b="1">
            <a:cs typeface="B Nazanin" panose="00000400000000000000" pitchFamily="2" charset="-78"/>
          </a:endParaRPr>
        </a:p>
      </dgm:t>
    </dgm:pt>
    <dgm:pt modelId="{2FE94D65-710F-443C-A01B-93DC5A83729E}">
      <dgm:prSet phldrT="[Text]" custT="1"/>
      <dgm:spPr/>
      <dgm:t>
        <a:bodyPr/>
        <a:lstStyle/>
        <a:p>
          <a:pPr rtl="1">
            <a:buFont typeface="Wingdings 3" panose="05040102010807070707" pitchFamily="18" charset="2"/>
            <a:buChar char=""/>
          </a:pPr>
          <a:r>
            <a:rPr lang="fa-IR" sz="1200" b="1" dirty="0">
              <a:cs typeface="B Nazanin" panose="00000400000000000000" pitchFamily="2" charset="-78"/>
            </a:rPr>
            <a:t>انتخاب ویژگی‌های برتر بر اساس آزمون آماری خی2</a:t>
          </a:r>
          <a:endParaRPr lang="en-US" sz="1200" b="1" dirty="0">
            <a:cs typeface="B Nazanin" panose="00000400000000000000" pitchFamily="2" charset="-78"/>
          </a:endParaRPr>
        </a:p>
      </dgm:t>
    </dgm:pt>
    <dgm:pt modelId="{B00EA161-C85E-4BF6-BEB2-9ECF81E3BCB9}" type="parTrans" cxnId="{7F76291F-2E0D-4529-9468-BD1500C020A4}">
      <dgm:prSet custT="1"/>
      <dgm:spPr/>
      <dgm:t>
        <a:bodyPr/>
        <a:lstStyle/>
        <a:p>
          <a:pPr rtl="1"/>
          <a:endParaRPr lang="en-US" sz="1200" b="1">
            <a:cs typeface="B Nazanin" panose="00000400000000000000" pitchFamily="2" charset="-78"/>
          </a:endParaRPr>
        </a:p>
      </dgm:t>
    </dgm:pt>
    <dgm:pt modelId="{70E20E41-4F0A-4B8D-9161-CF5349E4F7D4}" type="sibTrans" cxnId="{7F76291F-2E0D-4529-9468-BD1500C020A4}">
      <dgm:prSet/>
      <dgm:spPr/>
      <dgm:t>
        <a:bodyPr/>
        <a:lstStyle/>
        <a:p>
          <a:pPr rtl="1"/>
          <a:endParaRPr lang="en-US" sz="1200" b="1">
            <a:cs typeface="B Nazanin" panose="00000400000000000000" pitchFamily="2" charset="-78"/>
          </a:endParaRPr>
        </a:p>
      </dgm:t>
    </dgm:pt>
    <dgm:pt modelId="{94323D33-71C2-4033-97C1-D9577E9BFCE8}">
      <dgm:prSet phldrT="[Text]" custT="1"/>
      <dgm:spPr/>
      <dgm:t>
        <a:bodyPr/>
        <a:lstStyle/>
        <a:p>
          <a:pPr rtl="1">
            <a:buFont typeface="Wingdings 3" panose="05040102010807070707" pitchFamily="18" charset="2"/>
            <a:buChar char=""/>
          </a:pPr>
          <a:r>
            <a:rPr lang="fa-IR" sz="1200" b="1" dirty="0">
              <a:cs typeface="B Nazanin" panose="00000400000000000000" pitchFamily="2" charset="-78"/>
            </a:rPr>
            <a:t>نتیجه نهایی</a:t>
          </a:r>
          <a:endParaRPr lang="en-US" sz="1200" b="1" dirty="0">
            <a:cs typeface="B Nazanin" panose="00000400000000000000" pitchFamily="2" charset="-78"/>
          </a:endParaRPr>
        </a:p>
      </dgm:t>
    </dgm:pt>
    <dgm:pt modelId="{A4E619BA-D890-4C5E-AABE-6C53E97C8C4C}" type="parTrans" cxnId="{3C7477F6-C7E1-468F-88E0-EDC73EAAFFF8}">
      <dgm:prSet custT="1"/>
      <dgm:spPr/>
      <dgm:t>
        <a:bodyPr/>
        <a:lstStyle/>
        <a:p>
          <a:pPr rtl="1"/>
          <a:endParaRPr lang="en-US" sz="1200" b="1">
            <a:cs typeface="B Nazanin" panose="00000400000000000000" pitchFamily="2" charset="-78"/>
          </a:endParaRPr>
        </a:p>
      </dgm:t>
    </dgm:pt>
    <dgm:pt modelId="{50CE8A79-B33E-4A30-9C0C-92169D12702C}" type="sibTrans" cxnId="{3C7477F6-C7E1-468F-88E0-EDC73EAAFFF8}">
      <dgm:prSet/>
      <dgm:spPr/>
      <dgm:t>
        <a:bodyPr/>
        <a:lstStyle/>
        <a:p>
          <a:pPr rtl="1"/>
          <a:endParaRPr lang="en-US" sz="1200" b="1">
            <a:cs typeface="B Nazanin" panose="00000400000000000000" pitchFamily="2" charset="-78"/>
          </a:endParaRPr>
        </a:p>
      </dgm:t>
    </dgm:pt>
    <dgm:pt modelId="{D1F9996D-8242-4B81-B1A5-04A028E2B01F}">
      <dgm:prSet custT="1"/>
      <dgm:spPr/>
      <dgm:t>
        <a:bodyPr/>
        <a:lstStyle/>
        <a:p>
          <a:pPr rtl="1"/>
          <a:r>
            <a:rPr lang="fa-IR" sz="1200" b="1" dirty="0">
              <a:cs typeface="B Nazanin" panose="00000400000000000000" pitchFamily="2" charset="-78"/>
            </a:rPr>
            <a:t>افزایش دادگان</a:t>
          </a:r>
          <a:endParaRPr lang="en-US" sz="1200" b="1" dirty="0">
            <a:cs typeface="B Nazanin" panose="00000400000000000000" pitchFamily="2" charset="-78"/>
          </a:endParaRPr>
        </a:p>
      </dgm:t>
    </dgm:pt>
    <dgm:pt modelId="{A8EEBFE9-08FE-4AAD-91E8-97072ECD3D8F}" type="parTrans" cxnId="{7E84A6DE-C8CC-45A5-9C7C-ACA821603CD1}">
      <dgm:prSet custT="1"/>
      <dgm:spPr/>
      <dgm:t>
        <a:bodyPr/>
        <a:lstStyle/>
        <a:p>
          <a:pPr rtl="1"/>
          <a:endParaRPr lang="en-US" sz="1200" b="1">
            <a:cs typeface="B Nazanin" panose="00000400000000000000" pitchFamily="2" charset="-78"/>
          </a:endParaRPr>
        </a:p>
      </dgm:t>
    </dgm:pt>
    <dgm:pt modelId="{0A7EEF8E-ED00-4FA1-B3D5-F0FF78972E01}" type="sibTrans" cxnId="{7E84A6DE-C8CC-45A5-9C7C-ACA821603CD1}">
      <dgm:prSet/>
      <dgm:spPr/>
      <dgm:t>
        <a:bodyPr/>
        <a:lstStyle/>
        <a:p>
          <a:pPr rtl="1"/>
          <a:endParaRPr lang="en-US" sz="1200" b="1">
            <a:cs typeface="B Nazanin" panose="00000400000000000000" pitchFamily="2" charset="-78"/>
          </a:endParaRPr>
        </a:p>
      </dgm:t>
    </dgm:pt>
    <dgm:pt modelId="{AD20A616-D500-437B-B671-E2EE283E30F2}">
      <dgm:prSet custT="1"/>
      <dgm:spPr/>
      <dgm:t>
        <a:bodyPr/>
        <a:lstStyle/>
        <a:p>
          <a:pPr rtl="1">
            <a:buFont typeface="Wingdings 3" panose="05040102010807070707" pitchFamily="18" charset="2"/>
            <a:buChar char=""/>
          </a:pPr>
          <a:r>
            <a:rPr lang="fa-IR" sz="1200" b="1" dirty="0">
              <a:cs typeface="B Nazanin" panose="00000400000000000000" pitchFamily="2" charset="-78"/>
            </a:rPr>
            <a:t>طبقه‌بندی با ماشین بردار پشتیبان </a:t>
          </a:r>
          <a:endParaRPr lang="en-US" sz="1200" b="1" dirty="0">
            <a:cs typeface="B Nazanin" panose="00000400000000000000" pitchFamily="2" charset="-78"/>
          </a:endParaRPr>
        </a:p>
      </dgm:t>
    </dgm:pt>
    <dgm:pt modelId="{DF6D0906-3D04-4C72-A238-86A52DA942DD}" type="parTrans" cxnId="{A593AD5A-6831-4756-98ED-2D345010406C}">
      <dgm:prSet custT="1"/>
      <dgm:spPr/>
      <dgm:t>
        <a:bodyPr/>
        <a:lstStyle/>
        <a:p>
          <a:pPr rtl="1"/>
          <a:endParaRPr lang="en-US" sz="1200" b="1">
            <a:cs typeface="B Nazanin" panose="00000400000000000000" pitchFamily="2" charset="-78"/>
          </a:endParaRPr>
        </a:p>
      </dgm:t>
    </dgm:pt>
    <dgm:pt modelId="{A4650E3D-7102-4216-BF4A-348F81767354}" type="sibTrans" cxnId="{A593AD5A-6831-4756-98ED-2D345010406C}">
      <dgm:prSet/>
      <dgm:spPr/>
      <dgm:t>
        <a:bodyPr/>
        <a:lstStyle/>
        <a:p>
          <a:pPr rtl="1"/>
          <a:endParaRPr lang="en-US" sz="1200" b="1">
            <a:cs typeface="B Nazanin" panose="00000400000000000000" pitchFamily="2" charset="-78"/>
          </a:endParaRPr>
        </a:p>
      </dgm:t>
    </dgm:pt>
    <dgm:pt modelId="{4AB4AF20-6414-40F0-A141-637ED80141FE}">
      <dgm:prSet phldrT="[Text]" custT="1"/>
      <dgm:spPr/>
      <dgm:t>
        <a:bodyPr/>
        <a:lstStyle/>
        <a:p>
          <a:pPr rtl="1"/>
          <a:r>
            <a:rPr lang="fa-IR" sz="1200" b="1" dirty="0">
              <a:cs typeface="B Nazanin" panose="00000400000000000000" pitchFamily="2" charset="-78"/>
            </a:rPr>
            <a:t>داده‌گیری</a:t>
          </a:r>
          <a:endParaRPr lang="en-US" sz="1200" b="1" dirty="0">
            <a:cs typeface="B Nazanin" panose="00000400000000000000" pitchFamily="2" charset="-78"/>
          </a:endParaRPr>
        </a:p>
      </dgm:t>
    </dgm:pt>
    <dgm:pt modelId="{639BD108-78D5-48CA-8A35-A1739629A311}" type="parTrans" cxnId="{70BBA674-C6EB-425D-9924-E544446FF288}">
      <dgm:prSet custT="1"/>
      <dgm:spPr/>
      <dgm:t>
        <a:bodyPr/>
        <a:lstStyle/>
        <a:p>
          <a:pPr rtl="1"/>
          <a:endParaRPr lang="en-US" sz="1200" b="1">
            <a:cs typeface="B Nazanin" panose="00000400000000000000" pitchFamily="2" charset="-78"/>
          </a:endParaRPr>
        </a:p>
      </dgm:t>
    </dgm:pt>
    <dgm:pt modelId="{7916D8EC-3BA9-46EC-A635-766A98FBE2F1}" type="sibTrans" cxnId="{70BBA674-C6EB-425D-9924-E544446FF288}">
      <dgm:prSet/>
      <dgm:spPr/>
      <dgm:t>
        <a:bodyPr/>
        <a:lstStyle/>
        <a:p>
          <a:pPr rtl="1"/>
          <a:endParaRPr lang="en-US" sz="1200" b="1">
            <a:cs typeface="B Nazanin" panose="00000400000000000000" pitchFamily="2" charset="-78"/>
          </a:endParaRPr>
        </a:p>
      </dgm:t>
    </dgm:pt>
    <dgm:pt modelId="{78ECD126-C993-45B9-95E7-770AFF4FFF61}">
      <dgm:prSet phldrT="[Text]" custT="1"/>
      <dgm:spPr/>
      <dgm:t>
        <a:bodyPr/>
        <a:lstStyle/>
        <a:p>
          <a:pPr>
            <a:buFont typeface="+mj-lt"/>
            <a:buAutoNum type="arabicPeriod"/>
          </a:pPr>
          <a:r>
            <a:rPr lang="fa-IR" sz="1200" b="1" dirty="0">
              <a:cs typeface="B Nazanin" panose="00000400000000000000" pitchFamily="2" charset="-78"/>
            </a:rPr>
            <a:t>مرحله بندی دادگان توسط متخصص خواب</a:t>
          </a:r>
          <a:endParaRPr lang="en-US" sz="1200" b="1" dirty="0">
            <a:cs typeface="B Nazanin" panose="00000400000000000000" pitchFamily="2" charset="-78"/>
          </a:endParaRPr>
        </a:p>
      </dgm:t>
    </dgm:pt>
    <dgm:pt modelId="{2CF04461-5217-4CC4-9AAC-F6AACF4B519E}" type="parTrans" cxnId="{968E478E-7A8D-46F0-B0E8-A60C0A50E9D9}">
      <dgm:prSet custT="1"/>
      <dgm:spPr/>
      <dgm:t>
        <a:bodyPr/>
        <a:lstStyle/>
        <a:p>
          <a:endParaRPr lang="en-US" sz="1200" b="1">
            <a:cs typeface="B Nazanin" panose="00000400000000000000" pitchFamily="2" charset="-78"/>
          </a:endParaRPr>
        </a:p>
      </dgm:t>
    </dgm:pt>
    <dgm:pt modelId="{2894C946-7850-446D-BA8D-541A201228C8}" type="sibTrans" cxnId="{968E478E-7A8D-46F0-B0E8-A60C0A50E9D9}">
      <dgm:prSet/>
      <dgm:spPr/>
      <dgm:t>
        <a:bodyPr/>
        <a:lstStyle/>
        <a:p>
          <a:endParaRPr lang="en-US" sz="1200" b="1">
            <a:cs typeface="B Nazanin" panose="00000400000000000000" pitchFamily="2" charset="-78"/>
          </a:endParaRPr>
        </a:p>
      </dgm:t>
    </dgm:pt>
    <dgm:pt modelId="{F21277C3-C52A-413F-BDA1-44EDBD37129D}">
      <dgm:prSet phldrT="[Text]" custT="1"/>
      <dgm:spPr/>
      <dgm:t>
        <a:bodyPr/>
        <a:lstStyle/>
        <a:p>
          <a:pPr rtl="1">
            <a:buFont typeface="Wingdings 3" panose="05040102010807070707" pitchFamily="18" charset="2"/>
            <a:buChar char=""/>
          </a:pPr>
          <a:r>
            <a:rPr lang="fa-IR" sz="1200" b="1" dirty="0">
              <a:cs typeface="B Nazanin" panose="00000400000000000000" pitchFamily="2" charset="-78"/>
            </a:rPr>
            <a:t>تعیین بهترین تعداد ویژگی برتر برای طبقه‌بندی</a:t>
          </a:r>
          <a:endParaRPr lang="en-US" sz="1200" b="1" dirty="0">
            <a:cs typeface="B Nazanin" panose="00000400000000000000" pitchFamily="2" charset="-78"/>
          </a:endParaRPr>
        </a:p>
      </dgm:t>
    </dgm:pt>
    <dgm:pt modelId="{B605851E-BADC-4C20-BFFB-DE31E9F672F1}" type="parTrans" cxnId="{07B35BBC-3018-478B-8FB0-E73716AE92C5}">
      <dgm:prSet/>
      <dgm:spPr/>
      <dgm:t>
        <a:bodyPr/>
        <a:lstStyle/>
        <a:p>
          <a:endParaRPr lang="en-US"/>
        </a:p>
      </dgm:t>
    </dgm:pt>
    <dgm:pt modelId="{6468691D-CD81-463A-9583-79DB58B34C87}" type="sibTrans" cxnId="{07B35BBC-3018-478B-8FB0-E73716AE92C5}">
      <dgm:prSet/>
      <dgm:spPr/>
      <dgm:t>
        <a:bodyPr/>
        <a:lstStyle/>
        <a:p>
          <a:endParaRPr lang="en-US"/>
        </a:p>
      </dgm:t>
    </dgm:pt>
    <dgm:pt modelId="{CCAC40E6-597A-4B04-AC86-32DAC10463C9}" type="pres">
      <dgm:prSet presAssocID="{B0DDD0C4-94FD-4363-862D-67DFFA3189D0}" presName="diagram" presStyleCnt="0">
        <dgm:presLayoutVars>
          <dgm:chPref val="1"/>
          <dgm:dir val="rev"/>
          <dgm:animOne val="branch"/>
          <dgm:animLvl val="lvl"/>
          <dgm:resizeHandles val="exact"/>
        </dgm:presLayoutVars>
      </dgm:prSet>
      <dgm:spPr/>
    </dgm:pt>
    <dgm:pt modelId="{3C02C7A7-8402-43C8-9736-47DC10209CD1}" type="pres">
      <dgm:prSet presAssocID="{B2E7A64A-567A-4955-AD2F-00F3009D1F58}" presName="root1" presStyleCnt="0"/>
      <dgm:spPr/>
    </dgm:pt>
    <dgm:pt modelId="{D720179D-7578-425F-9F7D-22AEAD51C4BF}" type="pres">
      <dgm:prSet presAssocID="{B2E7A64A-567A-4955-AD2F-00F3009D1F58}" presName="LevelOneTextNode" presStyleLbl="node0" presStyleIdx="0" presStyleCnt="1" custScaleY="209676">
        <dgm:presLayoutVars>
          <dgm:chPref val="3"/>
        </dgm:presLayoutVars>
      </dgm:prSet>
      <dgm:spPr/>
    </dgm:pt>
    <dgm:pt modelId="{9A6D8523-2B95-4BDC-AABA-81AF600C1C4C}" type="pres">
      <dgm:prSet presAssocID="{B2E7A64A-567A-4955-AD2F-00F3009D1F58}" presName="level2hierChild" presStyleCnt="0"/>
      <dgm:spPr/>
    </dgm:pt>
    <dgm:pt modelId="{89FD0758-BD7A-4A6C-B203-41A21EC912E9}" type="pres">
      <dgm:prSet presAssocID="{639BD108-78D5-48CA-8A35-A1739629A311}" presName="conn2-1" presStyleLbl="parChTrans1D2" presStyleIdx="0" presStyleCnt="1"/>
      <dgm:spPr/>
    </dgm:pt>
    <dgm:pt modelId="{D19EC8B0-CA13-4D3D-8E13-B27EA093ACE1}" type="pres">
      <dgm:prSet presAssocID="{639BD108-78D5-48CA-8A35-A1739629A311}" presName="connTx" presStyleLbl="parChTrans1D2" presStyleIdx="0" presStyleCnt="1"/>
      <dgm:spPr/>
    </dgm:pt>
    <dgm:pt modelId="{325711D2-A0C0-43D8-8938-A4FE620D5FEB}" type="pres">
      <dgm:prSet presAssocID="{4AB4AF20-6414-40F0-A141-637ED80141FE}" presName="root2" presStyleCnt="0"/>
      <dgm:spPr/>
    </dgm:pt>
    <dgm:pt modelId="{79CEF710-7B93-42D1-9838-87800B8B835F}" type="pres">
      <dgm:prSet presAssocID="{4AB4AF20-6414-40F0-A141-637ED80141FE}" presName="LevelTwoTextNode" presStyleLbl="node2" presStyleIdx="0" presStyleCnt="1">
        <dgm:presLayoutVars>
          <dgm:chPref val="3"/>
        </dgm:presLayoutVars>
      </dgm:prSet>
      <dgm:spPr/>
    </dgm:pt>
    <dgm:pt modelId="{BE41102F-ACDD-4646-A0D5-2A62CDA53519}" type="pres">
      <dgm:prSet presAssocID="{4AB4AF20-6414-40F0-A141-637ED80141FE}" presName="level3hierChild" presStyleCnt="0"/>
      <dgm:spPr/>
    </dgm:pt>
    <dgm:pt modelId="{21AB4F43-676F-45FD-80C7-96191346B41B}" type="pres">
      <dgm:prSet presAssocID="{2CF04461-5217-4CC4-9AAC-F6AACF4B519E}" presName="conn2-1" presStyleLbl="parChTrans1D3" presStyleIdx="0" presStyleCnt="1"/>
      <dgm:spPr/>
    </dgm:pt>
    <dgm:pt modelId="{FC1F3430-100E-48D9-AE8D-A89E2F99F6A2}" type="pres">
      <dgm:prSet presAssocID="{2CF04461-5217-4CC4-9AAC-F6AACF4B519E}" presName="connTx" presStyleLbl="parChTrans1D3" presStyleIdx="0" presStyleCnt="1"/>
      <dgm:spPr/>
    </dgm:pt>
    <dgm:pt modelId="{5D9FD7B3-081E-4E23-81CD-46D175D9A647}" type="pres">
      <dgm:prSet presAssocID="{78ECD126-C993-45B9-95E7-770AFF4FFF61}" presName="root2" presStyleCnt="0"/>
      <dgm:spPr/>
    </dgm:pt>
    <dgm:pt modelId="{A33423CC-9889-4BA4-8EBF-6520DEF567A8}" type="pres">
      <dgm:prSet presAssocID="{78ECD126-C993-45B9-95E7-770AFF4FFF61}" presName="LevelTwoTextNode" presStyleLbl="node3" presStyleIdx="0" presStyleCnt="1" custScaleX="120140" custScaleY="238423">
        <dgm:presLayoutVars>
          <dgm:chPref val="3"/>
        </dgm:presLayoutVars>
      </dgm:prSet>
      <dgm:spPr/>
    </dgm:pt>
    <dgm:pt modelId="{630AA664-E661-4EC2-9504-B1639180C0FF}" type="pres">
      <dgm:prSet presAssocID="{78ECD126-C993-45B9-95E7-770AFF4FFF61}" presName="level3hierChild" presStyleCnt="0"/>
      <dgm:spPr/>
    </dgm:pt>
    <dgm:pt modelId="{59E94761-4E9A-454B-A888-12703874075C}" type="pres">
      <dgm:prSet presAssocID="{7E8F5EC7-4925-4E62-8A05-647E9322918D}" presName="conn2-1" presStyleLbl="parChTrans1D4" presStyleIdx="0" presStyleCnt="12"/>
      <dgm:spPr/>
    </dgm:pt>
    <dgm:pt modelId="{62BC7501-75AD-42DF-A49E-DD7A88F7737F}" type="pres">
      <dgm:prSet presAssocID="{7E8F5EC7-4925-4E62-8A05-647E9322918D}" presName="connTx" presStyleLbl="parChTrans1D4" presStyleIdx="0" presStyleCnt="12"/>
      <dgm:spPr/>
    </dgm:pt>
    <dgm:pt modelId="{70A7629B-FB4A-4C92-A42A-6DC60BEF84AA}" type="pres">
      <dgm:prSet presAssocID="{B6B8511D-FBCD-4A2C-87C0-9AF0D5FB45A4}" presName="root2" presStyleCnt="0"/>
      <dgm:spPr/>
    </dgm:pt>
    <dgm:pt modelId="{15701CF3-3887-4079-B40A-2E4674ACB680}" type="pres">
      <dgm:prSet presAssocID="{B6B8511D-FBCD-4A2C-87C0-9AF0D5FB45A4}" presName="LevelTwoTextNode" presStyleLbl="node4" presStyleIdx="0" presStyleCnt="12" custScaleX="139372" custScaleY="127747">
        <dgm:presLayoutVars>
          <dgm:chPref val="3"/>
        </dgm:presLayoutVars>
      </dgm:prSet>
      <dgm:spPr/>
    </dgm:pt>
    <dgm:pt modelId="{CE104CD7-FF94-473F-84A7-E1B8FB20EFEC}" type="pres">
      <dgm:prSet presAssocID="{B6B8511D-FBCD-4A2C-87C0-9AF0D5FB45A4}" presName="level3hierChild" presStyleCnt="0"/>
      <dgm:spPr/>
    </dgm:pt>
    <dgm:pt modelId="{2F935611-291D-4833-A458-BC450708CE59}" type="pres">
      <dgm:prSet presAssocID="{69F07607-EADC-4922-876F-7BBE42EB5EE9}" presName="conn2-1" presStyleLbl="parChTrans1D4" presStyleIdx="1" presStyleCnt="12"/>
      <dgm:spPr/>
    </dgm:pt>
    <dgm:pt modelId="{EB1E452B-204B-4EAE-A1EF-6B2FAF168A1A}" type="pres">
      <dgm:prSet presAssocID="{69F07607-EADC-4922-876F-7BBE42EB5EE9}" presName="connTx" presStyleLbl="parChTrans1D4" presStyleIdx="1" presStyleCnt="12"/>
      <dgm:spPr/>
    </dgm:pt>
    <dgm:pt modelId="{44656A0F-B870-4FD4-9DCF-4892DC4DB258}" type="pres">
      <dgm:prSet presAssocID="{9AF74F3B-6090-435F-BBB3-397256D35F2F}" presName="root2" presStyleCnt="0"/>
      <dgm:spPr/>
    </dgm:pt>
    <dgm:pt modelId="{14113A6D-2DF8-4E7B-B11C-C3107940954D}" type="pres">
      <dgm:prSet presAssocID="{9AF74F3B-6090-435F-BBB3-397256D35F2F}" presName="LevelTwoTextNode" presStyleLbl="node4" presStyleIdx="1" presStyleCnt="12" custScaleY="180369">
        <dgm:presLayoutVars>
          <dgm:chPref val="3"/>
        </dgm:presLayoutVars>
      </dgm:prSet>
      <dgm:spPr/>
    </dgm:pt>
    <dgm:pt modelId="{AC2F8231-F56B-403D-94E4-4A09CB8149A3}" type="pres">
      <dgm:prSet presAssocID="{9AF74F3B-6090-435F-BBB3-397256D35F2F}" presName="level3hierChild" presStyleCnt="0"/>
      <dgm:spPr/>
    </dgm:pt>
    <dgm:pt modelId="{5644CF45-AF9B-4C96-9811-77E692837E1E}" type="pres">
      <dgm:prSet presAssocID="{871F354B-FDE3-4916-827E-464C4C46FAC0}" presName="conn2-1" presStyleLbl="parChTrans1D4" presStyleIdx="2" presStyleCnt="12"/>
      <dgm:spPr/>
    </dgm:pt>
    <dgm:pt modelId="{A568D838-3AE2-4788-9556-2708220BA5DD}" type="pres">
      <dgm:prSet presAssocID="{871F354B-FDE3-4916-827E-464C4C46FAC0}" presName="connTx" presStyleLbl="parChTrans1D4" presStyleIdx="2" presStyleCnt="12"/>
      <dgm:spPr/>
    </dgm:pt>
    <dgm:pt modelId="{8CEE7F9B-23E6-466C-8FDC-B42C8D0C45EE}" type="pres">
      <dgm:prSet presAssocID="{9FDC51F0-459E-4AE3-AB20-8247702B0A04}" presName="root2" presStyleCnt="0"/>
      <dgm:spPr/>
    </dgm:pt>
    <dgm:pt modelId="{401F7A1D-D088-4C9A-9980-77795C876E72}" type="pres">
      <dgm:prSet presAssocID="{9FDC51F0-459E-4AE3-AB20-8247702B0A04}" presName="LevelTwoTextNode" presStyleLbl="node4" presStyleIdx="2" presStyleCnt="12" custScaleY="144532">
        <dgm:presLayoutVars>
          <dgm:chPref val="3"/>
        </dgm:presLayoutVars>
      </dgm:prSet>
      <dgm:spPr/>
    </dgm:pt>
    <dgm:pt modelId="{101E4867-3ABE-4451-A47E-5F8C9ABBCD2D}" type="pres">
      <dgm:prSet presAssocID="{9FDC51F0-459E-4AE3-AB20-8247702B0A04}" presName="level3hierChild" presStyleCnt="0"/>
      <dgm:spPr/>
    </dgm:pt>
    <dgm:pt modelId="{C5766662-45FB-4DC5-94F8-6DC6597BC562}" type="pres">
      <dgm:prSet presAssocID="{699F5EDF-AE08-4A59-907C-7389652536EA}" presName="conn2-1" presStyleLbl="parChTrans1D4" presStyleIdx="3" presStyleCnt="12"/>
      <dgm:spPr/>
    </dgm:pt>
    <dgm:pt modelId="{86AB717B-720E-44C9-905E-438461C0EBE9}" type="pres">
      <dgm:prSet presAssocID="{699F5EDF-AE08-4A59-907C-7389652536EA}" presName="connTx" presStyleLbl="parChTrans1D4" presStyleIdx="3" presStyleCnt="12"/>
      <dgm:spPr/>
    </dgm:pt>
    <dgm:pt modelId="{C6806E4B-8F95-4A25-8FBB-2937217581CA}" type="pres">
      <dgm:prSet presAssocID="{3A3FE417-401D-4892-B66C-D6FB96C148BD}" presName="root2" presStyleCnt="0"/>
      <dgm:spPr/>
    </dgm:pt>
    <dgm:pt modelId="{1B56D466-902D-41A0-B8F5-6E6B74A1063D}" type="pres">
      <dgm:prSet presAssocID="{3A3FE417-401D-4892-B66C-D6FB96C148BD}" presName="LevelTwoTextNode" presStyleLbl="node4" presStyleIdx="3" presStyleCnt="12" custScaleY="146589">
        <dgm:presLayoutVars>
          <dgm:chPref val="3"/>
        </dgm:presLayoutVars>
      </dgm:prSet>
      <dgm:spPr/>
    </dgm:pt>
    <dgm:pt modelId="{40820B60-4F4E-42DC-BE32-0A1700C7C50C}" type="pres">
      <dgm:prSet presAssocID="{3A3FE417-401D-4892-B66C-D6FB96C148BD}" presName="level3hierChild" presStyleCnt="0"/>
      <dgm:spPr/>
    </dgm:pt>
    <dgm:pt modelId="{49830AE3-6AEA-4DF5-A9F1-FA6E0B657416}" type="pres">
      <dgm:prSet presAssocID="{A8EEBFE9-08FE-4AAD-91E8-97072ECD3D8F}" presName="conn2-1" presStyleLbl="parChTrans1D4" presStyleIdx="4" presStyleCnt="12"/>
      <dgm:spPr/>
    </dgm:pt>
    <dgm:pt modelId="{ED6618B1-978A-4D84-9463-C61271168CE8}" type="pres">
      <dgm:prSet presAssocID="{A8EEBFE9-08FE-4AAD-91E8-97072ECD3D8F}" presName="connTx" presStyleLbl="parChTrans1D4" presStyleIdx="4" presStyleCnt="12"/>
      <dgm:spPr/>
    </dgm:pt>
    <dgm:pt modelId="{BCD2A46A-3807-471C-B2F5-DAE19C4C7A9F}" type="pres">
      <dgm:prSet presAssocID="{D1F9996D-8242-4B81-B1A5-04A028E2B01F}" presName="root2" presStyleCnt="0"/>
      <dgm:spPr/>
    </dgm:pt>
    <dgm:pt modelId="{E06140AF-15B3-4B97-A270-B70758E10FE9}" type="pres">
      <dgm:prSet presAssocID="{D1F9996D-8242-4B81-B1A5-04A028E2B01F}" presName="LevelTwoTextNode" presStyleLbl="node4" presStyleIdx="4" presStyleCnt="12" custScaleY="150239">
        <dgm:presLayoutVars>
          <dgm:chPref val="3"/>
        </dgm:presLayoutVars>
      </dgm:prSet>
      <dgm:spPr/>
    </dgm:pt>
    <dgm:pt modelId="{A7CF904F-7F72-4E8B-8C9B-85D512CACD6D}" type="pres">
      <dgm:prSet presAssocID="{D1F9996D-8242-4B81-B1A5-04A028E2B01F}" presName="level3hierChild" presStyleCnt="0"/>
      <dgm:spPr/>
    </dgm:pt>
    <dgm:pt modelId="{515FD501-770A-427F-8478-C104A9CFFCFF}" type="pres">
      <dgm:prSet presAssocID="{394C8FEF-E334-45D7-885F-6021F778DADB}" presName="conn2-1" presStyleLbl="parChTrans1D4" presStyleIdx="5" presStyleCnt="12"/>
      <dgm:spPr/>
    </dgm:pt>
    <dgm:pt modelId="{256CF946-24F5-48B0-B15D-FE2DB21614A4}" type="pres">
      <dgm:prSet presAssocID="{394C8FEF-E334-45D7-885F-6021F778DADB}" presName="connTx" presStyleLbl="parChTrans1D4" presStyleIdx="5" presStyleCnt="12"/>
      <dgm:spPr/>
    </dgm:pt>
    <dgm:pt modelId="{080ED3FF-CF0C-458D-8EEA-F003C2443D17}" type="pres">
      <dgm:prSet presAssocID="{CE66EA0C-706B-4E02-8888-593ED038F3F8}" presName="root2" presStyleCnt="0"/>
      <dgm:spPr/>
    </dgm:pt>
    <dgm:pt modelId="{B45B57C0-F559-4C96-AAA3-F126457B352F}" type="pres">
      <dgm:prSet presAssocID="{CE66EA0C-706B-4E02-8888-593ED038F3F8}" presName="LevelTwoTextNode" presStyleLbl="node4" presStyleIdx="5" presStyleCnt="12">
        <dgm:presLayoutVars>
          <dgm:chPref val="3"/>
        </dgm:presLayoutVars>
      </dgm:prSet>
      <dgm:spPr/>
    </dgm:pt>
    <dgm:pt modelId="{62C16C83-BF70-4A4C-B423-0D6C34AF0B9D}" type="pres">
      <dgm:prSet presAssocID="{CE66EA0C-706B-4E02-8888-593ED038F3F8}" presName="level3hierChild" presStyleCnt="0"/>
      <dgm:spPr/>
    </dgm:pt>
    <dgm:pt modelId="{71F9BE66-738C-4A21-9795-1DE30F11DC80}" type="pres">
      <dgm:prSet presAssocID="{B2B257D6-DDEA-4A0A-8527-F040DEDB2CA2}" presName="conn2-1" presStyleLbl="parChTrans1D4" presStyleIdx="6" presStyleCnt="12"/>
      <dgm:spPr/>
    </dgm:pt>
    <dgm:pt modelId="{EB920389-61D7-4030-8224-A23D40685325}" type="pres">
      <dgm:prSet presAssocID="{B2B257D6-DDEA-4A0A-8527-F040DEDB2CA2}" presName="connTx" presStyleLbl="parChTrans1D4" presStyleIdx="6" presStyleCnt="12"/>
      <dgm:spPr/>
    </dgm:pt>
    <dgm:pt modelId="{5FCB9471-B581-4782-AE17-E93F09D6C995}" type="pres">
      <dgm:prSet presAssocID="{B9CAF8E2-9F47-4F09-915C-4C1D1CDFAEC0}" presName="root2" presStyleCnt="0"/>
      <dgm:spPr/>
    </dgm:pt>
    <dgm:pt modelId="{6D276C17-5330-4AFB-90CC-A6B8BCF3A9CE}" type="pres">
      <dgm:prSet presAssocID="{B9CAF8E2-9F47-4F09-915C-4C1D1CDFAEC0}" presName="LevelTwoTextNode" presStyleLbl="node4" presStyleIdx="6" presStyleCnt="12" custScaleX="207230" custScaleY="110061">
        <dgm:presLayoutVars>
          <dgm:chPref val="3"/>
        </dgm:presLayoutVars>
      </dgm:prSet>
      <dgm:spPr/>
    </dgm:pt>
    <dgm:pt modelId="{594932DE-F841-4605-BE6E-9AF360C0C15D}" type="pres">
      <dgm:prSet presAssocID="{B9CAF8E2-9F47-4F09-915C-4C1D1CDFAEC0}" presName="level3hierChild" presStyleCnt="0"/>
      <dgm:spPr/>
    </dgm:pt>
    <dgm:pt modelId="{AEE46176-E231-402A-A78C-A51C861FFAEF}" type="pres">
      <dgm:prSet presAssocID="{206537FE-73B0-4AF2-B1FC-342C56A3CEAC}" presName="conn2-1" presStyleLbl="parChTrans1D4" presStyleIdx="7" presStyleCnt="12"/>
      <dgm:spPr/>
    </dgm:pt>
    <dgm:pt modelId="{57236EBB-8F93-46CC-B2BD-58D924563FB6}" type="pres">
      <dgm:prSet presAssocID="{206537FE-73B0-4AF2-B1FC-342C56A3CEAC}" presName="connTx" presStyleLbl="parChTrans1D4" presStyleIdx="7" presStyleCnt="12"/>
      <dgm:spPr/>
    </dgm:pt>
    <dgm:pt modelId="{57696948-F031-4E30-B782-8173ECDA8DD2}" type="pres">
      <dgm:prSet presAssocID="{8F7E3D35-26EE-4E0A-920E-D0980F193DE1}" presName="root2" presStyleCnt="0"/>
      <dgm:spPr/>
    </dgm:pt>
    <dgm:pt modelId="{26D4BE26-1B28-48CB-B33B-12587613182A}" type="pres">
      <dgm:prSet presAssocID="{8F7E3D35-26EE-4E0A-920E-D0980F193DE1}" presName="LevelTwoTextNode" presStyleLbl="node4" presStyleIdx="7" presStyleCnt="12" custScaleX="366611" custScaleY="184137">
        <dgm:presLayoutVars>
          <dgm:chPref val="3"/>
        </dgm:presLayoutVars>
      </dgm:prSet>
      <dgm:spPr/>
    </dgm:pt>
    <dgm:pt modelId="{6FAB0266-F2C8-4032-BC1E-3FD607104F1F}" type="pres">
      <dgm:prSet presAssocID="{8F7E3D35-26EE-4E0A-920E-D0980F193DE1}" presName="level3hierChild" presStyleCnt="0"/>
      <dgm:spPr/>
    </dgm:pt>
    <dgm:pt modelId="{D0DB41A4-5D5B-45D2-AECB-31749B59528F}" type="pres">
      <dgm:prSet presAssocID="{B00EA161-C85E-4BF6-BEB2-9ECF81E3BCB9}" presName="conn2-1" presStyleLbl="parChTrans1D4" presStyleIdx="8" presStyleCnt="12"/>
      <dgm:spPr/>
    </dgm:pt>
    <dgm:pt modelId="{935D8392-4AF8-4BE9-A026-FCCCC0E2EC5C}" type="pres">
      <dgm:prSet presAssocID="{B00EA161-C85E-4BF6-BEB2-9ECF81E3BCB9}" presName="connTx" presStyleLbl="parChTrans1D4" presStyleIdx="8" presStyleCnt="12"/>
      <dgm:spPr/>
    </dgm:pt>
    <dgm:pt modelId="{2CE37F2E-1561-4DA0-A202-20465EC878AC}" type="pres">
      <dgm:prSet presAssocID="{2FE94D65-710F-443C-A01B-93DC5A83729E}" presName="root2" presStyleCnt="0"/>
      <dgm:spPr/>
    </dgm:pt>
    <dgm:pt modelId="{E5021406-10F8-42DE-B367-6546A361CB76}" type="pres">
      <dgm:prSet presAssocID="{2FE94D65-710F-443C-A01B-93DC5A83729E}" presName="LevelTwoTextNode" presStyleLbl="node4" presStyleIdx="8" presStyleCnt="12" custScaleX="366045" custScaleY="140079">
        <dgm:presLayoutVars>
          <dgm:chPref val="3"/>
        </dgm:presLayoutVars>
      </dgm:prSet>
      <dgm:spPr/>
    </dgm:pt>
    <dgm:pt modelId="{58A367B2-7A93-4871-A034-F8E3C046BBF3}" type="pres">
      <dgm:prSet presAssocID="{2FE94D65-710F-443C-A01B-93DC5A83729E}" presName="level3hierChild" presStyleCnt="0"/>
      <dgm:spPr/>
    </dgm:pt>
    <dgm:pt modelId="{88CED0AB-F419-411B-9353-D55814C0B9AE}" type="pres">
      <dgm:prSet presAssocID="{B605851E-BADC-4C20-BFFB-DE31E9F672F1}" presName="conn2-1" presStyleLbl="parChTrans1D4" presStyleIdx="9" presStyleCnt="12"/>
      <dgm:spPr/>
    </dgm:pt>
    <dgm:pt modelId="{EB281B5E-E217-4CD3-B724-A5FB2D5FFD89}" type="pres">
      <dgm:prSet presAssocID="{B605851E-BADC-4C20-BFFB-DE31E9F672F1}" presName="connTx" presStyleLbl="parChTrans1D4" presStyleIdx="9" presStyleCnt="12"/>
      <dgm:spPr/>
    </dgm:pt>
    <dgm:pt modelId="{E39ABD30-A655-4AD8-B340-2A9EB68E71A3}" type="pres">
      <dgm:prSet presAssocID="{F21277C3-C52A-413F-BDA1-44EDBD37129D}" presName="root2" presStyleCnt="0"/>
      <dgm:spPr/>
    </dgm:pt>
    <dgm:pt modelId="{B35D7831-F66F-4495-97F3-2A0999C16F4A}" type="pres">
      <dgm:prSet presAssocID="{F21277C3-C52A-413F-BDA1-44EDBD37129D}" presName="LevelTwoTextNode" presStyleLbl="node4" presStyleIdx="9" presStyleCnt="12" custScaleX="366611">
        <dgm:presLayoutVars>
          <dgm:chPref val="3"/>
        </dgm:presLayoutVars>
      </dgm:prSet>
      <dgm:spPr/>
    </dgm:pt>
    <dgm:pt modelId="{D32B38BD-DE25-43C4-9F99-9605218698CC}" type="pres">
      <dgm:prSet presAssocID="{F21277C3-C52A-413F-BDA1-44EDBD37129D}" presName="level3hierChild" presStyleCnt="0"/>
      <dgm:spPr/>
    </dgm:pt>
    <dgm:pt modelId="{2661A20A-C60C-4FC5-A7D9-BBDE943AEB01}" type="pres">
      <dgm:prSet presAssocID="{DF6D0906-3D04-4C72-A238-86A52DA942DD}" presName="conn2-1" presStyleLbl="parChTrans1D4" presStyleIdx="10" presStyleCnt="12"/>
      <dgm:spPr/>
    </dgm:pt>
    <dgm:pt modelId="{F9F19AC2-BD13-4E57-801A-D489C1E27381}" type="pres">
      <dgm:prSet presAssocID="{DF6D0906-3D04-4C72-A238-86A52DA942DD}" presName="connTx" presStyleLbl="parChTrans1D4" presStyleIdx="10" presStyleCnt="12"/>
      <dgm:spPr/>
    </dgm:pt>
    <dgm:pt modelId="{A6B0D82C-2916-4475-84BA-7899EAC97602}" type="pres">
      <dgm:prSet presAssocID="{AD20A616-D500-437B-B671-E2EE283E30F2}" presName="root2" presStyleCnt="0"/>
      <dgm:spPr/>
    </dgm:pt>
    <dgm:pt modelId="{61388286-E957-4BA6-B1B6-56805BFD2980}" type="pres">
      <dgm:prSet presAssocID="{AD20A616-D500-437B-B671-E2EE283E30F2}" presName="LevelTwoTextNode" presStyleLbl="node4" presStyleIdx="10" presStyleCnt="12" custScaleX="366045" custScaleY="114205">
        <dgm:presLayoutVars>
          <dgm:chPref val="3"/>
        </dgm:presLayoutVars>
      </dgm:prSet>
      <dgm:spPr/>
    </dgm:pt>
    <dgm:pt modelId="{773AEDB0-F2D5-4D93-81AA-1194C0DA632B}" type="pres">
      <dgm:prSet presAssocID="{AD20A616-D500-437B-B671-E2EE283E30F2}" presName="level3hierChild" presStyleCnt="0"/>
      <dgm:spPr/>
    </dgm:pt>
    <dgm:pt modelId="{75A57896-B739-4116-B6C8-3DCACB4E8F1E}" type="pres">
      <dgm:prSet presAssocID="{A4E619BA-D890-4C5E-AABE-6C53E97C8C4C}" presName="conn2-1" presStyleLbl="parChTrans1D4" presStyleIdx="11" presStyleCnt="12"/>
      <dgm:spPr/>
    </dgm:pt>
    <dgm:pt modelId="{27129A8A-3F17-400E-9F3E-836CE68ED338}" type="pres">
      <dgm:prSet presAssocID="{A4E619BA-D890-4C5E-AABE-6C53E97C8C4C}" presName="connTx" presStyleLbl="parChTrans1D4" presStyleIdx="11" presStyleCnt="12"/>
      <dgm:spPr/>
    </dgm:pt>
    <dgm:pt modelId="{4D76E09E-713D-4ED1-AA95-E17D9664DBCF}" type="pres">
      <dgm:prSet presAssocID="{94323D33-71C2-4033-97C1-D9577E9BFCE8}" presName="root2" presStyleCnt="0"/>
      <dgm:spPr/>
    </dgm:pt>
    <dgm:pt modelId="{90E46EF1-84A4-4CBE-92CD-3E3E4C2BDAB2}" type="pres">
      <dgm:prSet presAssocID="{94323D33-71C2-4033-97C1-D9577E9BFCE8}" presName="LevelTwoTextNode" presStyleLbl="node4" presStyleIdx="11" presStyleCnt="12" custScaleX="140673" custScaleY="99193">
        <dgm:presLayoutVars>
          <dgm:chPref val="3"/>
        </dgm:presLayoutVars>
      </dgm:prSet>
      <dgm:spPr/>
    </dgm:pt>
    <dgm:pt modelId="{95DCA0FF-5C93-4471-99F6-3B25427F705D}" type="pres">
      <dgm:prSet presAssocID="{94323D33-71C2-4033-97C1-D9577E9BFCE8}" presName="level3hierChild" presStyleCnt="0"/>
      <dgm:spPr/>
    </dgm:pt>
  </dgm:ptLst>
  <dgm:cxnLst>
    <dgm:cxn modelId="{CC88EE02-A72B-421B-9DD6-77349C602740}" type="presOf" srcId="{94323D33-71C2-4033-97C1-D9577E9BFCE8}" destId="{90E46EF1-84A4-4CBE-92CD-3E3E4C2BDAB2}" srcOrd="0" destOrd="0" presId="urn:microsoft.com/office/officeart/2005/8/layout/hierarchy2"/>
    <dgm:cxn modelId="{86C22C04-2366-4128-8496-5D19F7C3A79E}" type="presOf" srcId="{B605851E-BADC-4C20-BFFB-DE31E9F672F1}" destId="{EB281B5E-E217-4CD3-B724-A5FB2D5FFD89}" srcOrd="1" destOrd="0" presId="urn:microsoft.com/office/officeart/2005/8/layout/hierarchy2"/>
    <dgm:cxn modelId="{F001B907-BDEE-41BF-8A4A-3E1A0EBE2D47}" type="presOf" srcId="{DF6D0906-3D04-4C72-A238-86A52DA942DD}" destId="{2661A20A-C60C-4FC5-A7D9-BBDE943AEB01}" srcOrd="0" destOrd="0" presId="urn:microsoft.com/office/officeart/2005/8/layout/hierarchy2"/>
    <dgm:cxn modelId="{0626910C-225A-406B-AA8C-AB563B37094C}" srcId="{CE66EA0C-706B-4E02-8888-593ED038F3F8}" destId="{8F7E3D35-26EE-4E0A-920E-D0980F193DE1}" srcOrd="1" destOrd="0" parTransId="{206537FE-73B0-4AF2-B1FC-342C56A3CEAC}" sibTransId="{C86C9700-F968-4650-AB3F-43C6F7701ACF}"/>
    <dgm:cxn modelId="{0CE8691E-DEF5-4738-9889-DD55ECCDB440}" type="presOf" srcId="{D1F9996D-8242-4B81-B1A5-04A028E2B01F}" destId="{E06140AF-15B3-4B97-A270-B70758E10FE9}" srcOrd="0" destOrd="0" presId="urn:microsoft.com/office/officeart/2005/8/layout/hierarchy2"/>
    <dgm:cxn modelId="{7F76291F-2E0D-4529-9468-BD1500C020A4}" srcId="{CE66EA0C-706B-4E02-8888-593ED038F3F8}" destId="{2FE94D65-710F-443C-A01B-93DC5A83729E}" srcOrd="2" destOrd="0" parTransId="{B00EA161-C85E-4BF6-BEB2-9ECF81E3BCB9}" sibTransId="{70E20E41-4F0A-4B8D-9161-CF5349E4F7D4}"/>
    <dgm:cxn modelId="{6BD75A27-7A1F-45E4-9A31-80D68051C4C1}" type="presOf" srcId="{DF6D0906-3D04-4C72-A238-86A52DA942DD}" destId="{F9F19AC2-BD13-4E57-801A-D489C1E27381}" srcOrd="1" destOrd="0" presId="urn:microsoft.com/office/officeart/2005/8/layout/hierarchy2"/>
    <dgm:cxn modelId="{82C89327-5AE1-45DC-ADFD-5FF168CA147F}" type="presOf" srcId="{B9CAF8E2-9F47-4F09-915C-4C1D1CDFAEC0}" destId="{6D276C17-5330-4AFB-90CC-A6B8BCF3A9CE}" srcOrd="0" destOrd="0" presId="urn:microsoft.com/office/officeart/2005/8/layout/hierarchy2"/>
    <dgm:cxn modelId="{D90EB429-2FF8-453B-A2B2-0C1560915D93}" type="presOf" srcId="{B2B257D6-DDEA-4A0A-8527-F040DEDB2CA2}" destId="{EB920389-61D7-4030-8224-A23D40685325}" srcOrd="1" destOrd="0" presId="urn:microsoft.com/office/officeart/2005/8/layout/hierarchy2"/>
    <dgm:cxn modelId="{54CA692E-C74A-41D3-9076-CE5C667F9A0C}" type="presOf" srcId="{B605851E-BADC-4C20-BFFB-DE31E9F672F1}" destId="{88CED0AB-F419-411B-9353-D55814C0B9AE}" srcOrd="0" destOrd="0" presId="urn:microsoft.com/office/officeart/2005/8/layout/hierarchy2"/>
    <dgm:cxn modelId="{C1548831-7AC3-4708-A75D-6D4D746F9B70}" type="presOf" srcId="{394C8FEF-E334-45D7-885F-6021F778DADB}" destId="{515FD501-770A-427F-8478-C104A9CFFCFF}" srcOrd="0" destOrd="0" presId="urn:microsoft.com/office/officeart/2005/8/layout/hierarchy2"/>
    <dgm:cxn modelId="{CAC87633-F00E-4B83-9E11-C553B16C7E69}" type="presOf" srcId="{2CF04461-5217-4CC4-9AAC-F6AACF4B519E}" destId="{21AB4F43-676F-45FD-80C7-96191346B41B}" srcOrd="0" destOrd="0" presId="urn:microsoft.com/office/officeart/2005/8/layout/hierarchy2"/>
    <dgm:cxn modelId="{24B97F3E-01F3-40C5-9CFA-4FB6BE63CF9A}" type="presOf" srcId="{206537FE-73B0-4AF2-B1FC-342C56A3CEAC}" destId="{57236EBB-8F93-46CC-B2BD-58D924563FB6}" srcOrd="1" destOrd="0" presId="urn:microsoft.com/office/officeart/2005/8/layout/hierarchy2"/>
    <dgm:cxn modelId="{110D905E-DBEF-496A-BE7F-3B406DA6FB02}" type="presOf" srcId="{B2E7A64A-567A-4955-AD2F-00F3009D1F58}" destId="{D720179D-7578-425F-9F7D-22AEAD51C4BF}" srcOrd="0" destOrd="0" presId="urn:microsoft.com/office/officeart/2005/8/layout/hierarchy2"/>
    <dgm:cxn modelId="{87AE4F5F-0A7B-4BD2-A29E-ACB31BF4E235}" type="presOf" srcId="{639BD108-78D5-48CA-8A35-A1739629A311}" destId="{D19EC8B0-CA13-4D3D-8E13-B27EA093ACE1}" srcOrd="1" destOrd="0" presId="urn:microsoft.com/office/officeart/2005/8/layout/hierarchy2"/>
    <dgm:cxn modelId="{DAB88847-FEED-4FEE-BEA0-50F571A6B463}" type="presOf" srcId="{B00EA161-C85E-4BF6-BEB2-9ECF81E3BCB9}" destId="{935D8392-4AF8-4BE9-A026-FCCCC0E2EC5C}" srcOrd="1" destOrd="0" presId="urn:microsoft.com/office/officeart/2005/8/layout/hierarchy2"/>
    <dgm:cxn modelId="{3D429B70-88B0-474D-9401-F07FB93D5F7D}" type="presOf" srcId="{69F07607-EADC-4922-876F-7BBE42EB5EE9}" destId="{EB1E452B-204B-4EAE-A1EF-6B2FAF168A1A}" srcOrd="1" destOrd="0" presId="urn:microsoft.com/office/officeart/2005/8/layout/hierarchy2"/>
    <dgm:cxn modelId="{7AB8D450-A0CC-4A47-9C7A-EAF431CC2A67}" type="presOf" srcId="{639BD108-78D5-48CA-8A35-A1739629A311}" destId="{89FD0758-BD7A-4A6C-B203-41A21EC912E9}" srcOrd="0" destOrd="0" presId="urn:microsoft.com/office/officeart/2005/8/layout/hierarchy2"/>
    <dgm:cxn modelId="{7EA61272-D8EF-4BA1-A46A-C2743BAEA89B}" type="presOf" srcId="{4AB4AF20-6414-40F0-A141-637ED80141FE}" destId="{79CEF710-7B93-42D1-9838-87800B8B835F}" srcOrd="0" destOrd="0" presId="urn:microsoft.com/office/officeart/2005/8/layout/hierarchy2"/>
    <dgm:cxn modelId="{2D1CEA52-7D0B-4210-8A92-0C4BEC5FAC50}" type="presOf" srcId="{B0DDD0C4-94FD-4363-862D-67DFFA3189D0}" destId="{CCAC40E6-597A-4B04-AC86-32DAC10463C9}" srcOrd="0" destOrd="0" presId="urn:microsoft.com/office/officeart/2005/8/layout/hierarchy2"/>
    <dgm:cxn modelId="{70BBA674-C6EB-425D-9924-E544446FF288}" srcId="{B2E7A64A-567A-4955-AD2F-00F3009D1F58}" destId="{4AB4AF20-6414-40F0-A141-637ED80141FE}" srcOrd="0" destOrd="0" parTransId="{639BD108-78D5-48CA-8A35-A1739629A311}" sibTransId="{7916D8EC-3BA9-46EC-A635-766A98FBE2F1}"/>
    <dgm:cxn modelId="{E74BED78-2489-4D9A-8ABF-BA614E01D788}" srcId="{D1F9996D-8242-4B81-B1A5-04A028E2B01F}" destId="{CE66EA0C-706B-4E02-8888-593ED038F3F8}" srcOrd="0" destOrd="0" parTransId="{394C8FEF-E334-45D7-885F-6021F778DADB}" sibTransId="{9E8EFC66-C679-45C7-AE84-A66F33F649F0}"/>
    <dgm:cxn modelId="{A593AD5A-6831-4756-98ED-2D345010406C}" srcId="{CE66EA0C-706B-4E02-8888-593ED038F3F8}" destId="{AD20A616-D500-437B-B671-E2EE283E30F2}" srcOrd="4" destOrd="0" parTransId="{DF6D0906-3D04-4C72-A238-86A52DA942DD}" sibTransId="{A4650E3D-7102-4216-BF4A-348F81767354}"/>
    <dgm:cxn modelId="{F7289980-30E6-4C8B-88B5-E5DB1F646926}" type="presOf" srcId="{B6B8511D-FBCD-4A2C-87C0-9AF0D5FB45A4}" destId="{15701CF3-3887-4079-B40A-2E4674ACB680}" srcOrd="0" destOrd="0" presId="urn:microsoft.com/office/officeart/2005/8/layout/hierarchy2"/>
    <dgm:cxn modelId="{D6FD2E86-E6E6-4631-9DB6-CB4E97159572}" type="presOf" srcId="{871F354B-FDE3-4916-827E-464C4C46FAC0}" destId="{A568D838-3AE2-4788-9556-2708220BA5DD}" srcOrd="1" destOrd="0" presId="urn:microsoft.com/office/officeart/2005/8/layout/hierarchy2"/>
    <dgm:cxn modelId="{968E478E-7A8D-46F0-B0E8-A60C0A50E9D9}" srcId="{4AB4AF20-6414-40F0-A141-637ED80141FE}" destId="{78ECD126-C993-45B9-95E7-770AFF4FFF61}" srcOrd="0" destOrd="0" parTransId="{2CF04461-5217-4CC4-9AAC-F6AACF4B519E}" sibTransId="{2894C946-7850-446D-BA8D-541A201228C8}"/>
    <dgm:cxn modelId="{6513FC8E-C2C7-402C-9923-5539C0F3B13E}" type="presOf" srcId="{A8EEBFE9-08FE-4AAD-91E8-97072ECD3D8F}" destId="{ED6618B1-978A-4D84-9463-C61271168CE8}" srcOrd="1" destOrd="0" presId="urn:microsoft.com/office/officeart/2005/8/layout/hierarchy2"/>
    <dgm:cxn modelId="{077BFE92-FD9D-4B12-A1C6-42B70AA55871}" type="presOf" srcId="{3A3FE417-401D-4892-B66C-D6FB96C148BD}" destId="{1B56D466-902D-41A0-B8F5-6E6B74A1063D}" srcOrd="0" destOrd="0" presId="urn:microsoft.com/office/officeart/2005/8/layout/hierarchy2"/>
    <dgm:cxn modelId="{B3598093-BA69-4FFC-9CB8-FCA83AAC61CA}" type="presOf" srcId="{699F5EDF-AE08-4A59-907C-7389652536EA}" destId="{C5766662-45FB-4DC5-94F8-6DC6597BC562}" srcOrd="0" destOrd="0" presId="urn:microsoft.com/office/officeart/2005/8/layout/hierarchy2"/>
    <dgm:cxn modelId="{93E86F94-1340-48CF-AC99-B6EEB9E0E7C2}" srcId="{B6B8511D-FBCD-4A2C-87C0-9AF0D5FB45A4}" destId="{9FDC51F0-459E-4AE3-AB20-8247702B0A04}" srcOrd="1" destOrd="0" parTransId="{871F354B-FDE3-4916-827E-464C4C46FAC0}" sibTransId="{CE9917EF-F662-4860-BB6A-0F208BF83BA8}"/>
    <dgm:cxn modelId="{4F78D696-E136-4CBF-83F2-B1EC150CF133}" type="presOf" srcId="{2CF04461-5217-4CC4-9AAC-F6AACF4B519E}" destId="{FC1F3430-100E-48D9-AE8D-A89E2F99F6A2}" srcOrd="1" destOrd="0" presId="urn:microsoft.com/office/officeart/2005/8/layout/hierarchy2"/>
    <dgm:cxn modelId="{F9EB4B98-CC00-4AB1-9954-7260134BE5B9}" type="presOf" srcId="{78ECD126-C993-45B9-95E7-770AFF4FFF61}" destId="{A33423CC-9889-4BA4-8EBF-6520DEF567A8}" srcOrd="0" destOrd="0" presId="urn:microsoft.com/office/officeart/2005/8/layout/hierarchy2"/>
    <dgm:cxn modelId="{F9E1A798-3797-46B1-9F12-B0AC70E82A2B}" type="presOf" srcId="{394C8FEF-E334-45D7-885F-6021F778DADB}" destId="{256CF946-24F5-48B0-B15D-FE2DB21614A4}" srcOrd="1" destOrd="0" presId="urn:microsoft.com/office/officeart/2005/8/layout/hierarchy2"/>
    <dgm:cxn modelId="{CCBAC499-2BB1-4106-8616-8BA1EAFD1860}" type="presOf" srcId="{871F354B-FDE3-4916-827E-464C4C46FAC0}" destId="{5644CF45-AF9B-4C96-9811-77E692837E1E}" srcOrd="0" destOrd="0" presId="urn:microsoft.com/office/officeart/2005/8/layout/hierarchy2"/>
    <dgm:cxn modelId="{E69ED79B-87FE-4927-AD3C-EDC01FDC17BB}" type="presOf" srcId="{F21277C3-C52A-413F-BDA1-44EDBD37129D}" destId="{B35D7831-F66F-4495-97F3-2A0999C16F4A}" srcOrd="0" destOrd="0" presId="urn:microsoft.com/office/officeart/2005/8/layout/hierarchy2"/>
    <dgm:cxn modelId="{2C969EA6-BDCA-4A8A-8002-3E2885D4766B}" type="presOf" srcId="{69F07607-EADC-4922-876F-7BBE42EB5EE9}" destId="{2F935611-291D-4833-A458-BC450708CE59}" srcOrd="0" destOrd="0" presId="urn:microsoft.com/office/officeart/2005/8/layout/hierarchy2"/>
    <dgm:cxn modelId="{FE1CBAA8-F529-4343-9E79-F42AD2DAD8E0}" type="presOf" srcId="{2FE94D65-710F-443C-A01B-93DC5A83729E}" destId="{E5021406-10F8-42DE-B367-6546A361CB76}" srcOrd="0" destOrd="0" presId="urn:microsoft.com/office/officeart/2005/8/layout/hierarchy2"/>
    <dgm:cxn modelId="{8F909CB0-8C52-40C4-A835-6A505E76B3EB}" type="presOf" srcId="{699F5EDF-AE08-4A59-907C-7389652536EA}" destId="{86AB717B-720E-44C9-905E-438461C0EBE9}" srcOrd="1" destOrd="0" presId="urn:microsoft.com/office/officeart/2005/8/layout/hierarchy2"/>
    <dgm:cxn modelId="{233E27B6-FF35-4628-814A-AE65E02F60C1}" type="presOf" srcId="{7E8F5EC7-4925-4E62-8A05-647E9322918D}" destId="{59E94761-4E9A-454B-A888-12703874075C}" srcOrd="0" destOrd="0" presId="urn:microsoft.com/office/officeart/2005/8/layout/hierarchy2"/>
    <dgm:cxn modelId="{0C2363B9-E88F-4950-8BAC-D186D331E288}" type="presOf" srcId="{8F7E3D35-26EE-4E0A-920E-D0980F193DE1}" destId="{26D4BE26-1B28-48CB-B33B-12587613182A}" srcOrd="0" destOrd="0" presId="urn:microsoft.com/office/officeart/2005/8/layout/hierarchy2"/>
    <dgm:cxn modelId="{07B35BBC-3018-478B-8FB0-E73716AE92C5}" srcId="{CE66EA0C-706B-4E02-8888-593ED038F3F8}" destId="{F21277C3-C52A-413F-BDA1-44EDBD37129D}" srcOrd="3" destOrd="0" parTransId="{B605851E-BADC-4C20-BFFB-DE31E9F672F1}" sibTransId="{6468691D-CD81-463A-9583-79DB58B34C87}"/>
    <dgm:cxn modelId="{11CC83BE-2C2F-4D1B-ADC6-EEB9996E8B60}" srcId="{B0DDD0C4-94FD-4363-862D-67DFFA3189D0}" destId="{B2E7A64A-567A-4955-AD2F-00F3009D1F58}" srcOrd="0" destOrd="0" parTransId="{88A047EF-3712-4987-A708-0F84D0085286}" sibTransId="{8F494C4D-3E11-45CD-8194-7A5898602523}"/>
    <dgm:cxn modelId="{D1A67FC5-F544-46A4-AE5A-98FF1BF029C8}" type="presOf" srcId="{AD20A616-D500-437B-B671-E2EE283E30F2}" destId="{61388286-E957-4BA6-B1B6-56805BFD2980}" srcOrd="0" destOrd="0" presId="urn:microsoft.com/office/officeart/2005/8/layout/hierarchy2"/>
    <dgm:cxn modelId="{8C9EA6CA-E6C3-4690-88DE-27564140A0E2}" type="presOf" srcId="{B00EA161-C85E-4BF6-BEB2-9ECF81E3BCB9}" destId="{D0DB41A4-5D5B-45D2-AECB-31749B59528F}" srcOrd="0" destOrd="0" presId="urn:microsoft.com/office/officeart/2005/8/layout/hierarchy2"/>
    <dgm:cxn modelId="{86CDB0CA-4E9D-474D-B3B7-09416D9C4DEF}" type="presOf" srcId="{206537FE-73B0-4AF2-B1FC-342C56A3CEAC}" destId="{AEE46176-E231-402A-A78C-A51C861FFAEF}" srcOrd="0" destOrd="0" presId="urn:microsoft.com/office/officeart/2005/8/layout/hierarchy2"/>
    <dgm:cxn modelId="{FFBD40D0-26F6-4798-BE1B-E7F64847949D}" srcId="{B6B8511D-FBCD-4A2C-87C0-9AF0D5FB45A4}" destId="{9AF74F3B-6090-435F-BBB3-397256D35F2F}" srcOrd="0" destOrd="0" parTransId="{69F07607-EADC-4922-876F-7BBE42EB5EE9}" sibTransId="{C89A2F13-944E-463A-80C1-746C29DAD77D}"/>
    <dgm:cxn modelId="{CBAE26D1-C88B-404F-9A1C-06DEFDA08859}" type="presOf" srcId="{CE66EA0C-706B-4E02-8888-593ED038F3F8}" destId="{B45B57C0-F559-4C96-AAA3-F126457B352F}" srcOrd="0" destOrd="0" presId="urn:microsoft.com/office/officeart/2005/8/layout/hierarchy2"/>
    <dgm:cxn modelId="{3952C5D2-987E-492D-B3EA-B4CA5200BAE3}" srcId="{CE66EA0C-706B-4E02-8888-593ED038F3F8}" destId="{B9CAF8E2-9F47-4F09-915C-4C1D1CDFAEC0}" srcOrd="0" destOrd="0" parTransId="{B2B257D6-DDEA-4A0A-8527-F040DEDB2CA2}" sibTransId="{1BE11C8B-B7AF-4E90-ADE4-4908168DAD26}"/>
    <dgm:cxn modelId="{BE08B8D4-1F9D-48F7-91F4-B7B85F10E47E}" type="presOf" srcId="{B2B257D6-DDEA-4A0A-8527-F040DEDB2CA2}" destId="{71F9BE66-738C-4A21-9795-1DE30F11DC80}" srcOrd="0" destOrd="0" presId="urn:microsoft.com/office/officeart/2005/8/layout/hierarchy2"/>
    <dgm:cxn modelId="{9D7DC8D4-6308-44F9-A879-E5FD7E58BC47}" type="presOf" srcId="{A4E619BA-D890-4C5E-AABE-6C53E97C8C4C}" destId="{75A57896-B739-4116-B6C8-3DCACB4E8F1E}" srcOrd="0" destOrd="0" presId="urn:microsoft.com/office/officeart/2005/8/layout/hierarchy2"/>
    <dgm:cxn modelId="{7999C9D5-6683-4109-8CBB-1A456AA36CAF}" srcId="{B6B8511D-FBCD-4A2C-87C0-9AF0D5FB45A4}" destId="{3A3FE417-401D-4892-B66C-D6FB96C148BD}" srcOrd="2" destOrd="0" parTransId="{699F5EDF-AE08-4A59-907C-7389652536EA}" sibTransId="{F99D6049-EFDE-4D94-A3D6-28C7D3E196A2}"/>
    <dgm:cxn modelId="{7E84A6DE-C8CC-45A5-9C7C-ACA821603CD1}" srcId="{B6B8511D-FBCD-4A2C-87C0-9AF0D5FB45A4}" destId="{D1F9996D-8242-4B81-B1A5-04A028E2B01F}" srcOrd="3" destOrd="0" parTransId="{A8EEBFE9-08FE-4AAD-91E8-97072ECD3D8F}" sibTransId="{0A7EEF8E-ED00-4FA1-B3D5-F0FF78972E01}"/>
    <dgm:cxn modelId="{B945F5E9-FC03-412C-89A0-78C4CFAF4FA2}" srcId="{78ECD126-C993-45B9-95E7-770AFF4FFF61}" destId="{B6B8511D-FBCD-4A2C-87C0-9AF0D5FB45A4}" srcOrd="0" destOrd="0" parTransId="{7E8F5EC7-4925-4E62-8A05-647E9322918D}" sibTransId="{E19CFC8D-B05D-4065-9700-F3AE122B80ED}"/>
    <dgm:cxn modelId="{6D334AF0-F0C6-42D0-8F25-1FDF9DFF7F54}" type="presOf" srcId="{9AF74F3B-6090-435F-BBB3-397256D35F2F}" destId="{14113A6D-2DF8-4E7B-B11C-C3107940954D}" srcOrd="0" destOrd="0" presId="urn:microsoft.com/office/officeart/2005/8/layout/hierarchy2"/>
    <dgm:cxn modelId="{C83F89F1-2AF2-4D78-91ED-1F5682EC2A3D}" type="presOf" srcId="{7E8F5EC7-4925-4E62-8A05-647E9322918D}" destId="{62BC7501-75AD-42DF-A49E-DD7A88F7737F}" srcOrd="1" destOrd="0" presId="urn:microsoft.com/office/officeart/2005/8/layout/hierarchy2"/>
    <dgm:cxn modelId="{DCA662F5-CDDD-422D-A1EF-E89DE3950591}" type="presOf" srcId="{A8EEBFE9-08FE-4AAD-91E8-97072ECD3D8F}" destId="{49830AE3-6AEA-4DF5-A9F1-FA6E0B657416}" srcOrd="0" destOrd="0" presId="urn:microsoft.com/office/officeart/2005/8/layout/hierarchy2"/>
    <dgm:cxn modelId="{3C7477F6-C7E1-468F-88E0-EDC73EAAFFF8}" srcId="{AD20A616-D500-437B-B671-E2EE283E30F2}" destId="{94323D33-71C2-4033-97C1-D9577E9BFCE8}" srcOrd="0" destOrd="0" parTransId="{A4E619BA-D890-4C5E-AABE-6C53E97C8C4C}" sibTransId="{50CE8A79-B33E-4A30-9C0C-92169D12702C}"/>
    <dgm:cxn modelId="{3A259DF6-DF01-4906-8199-FEE782B4D467}" type="presOf" srcId="{A4E619BA-D890-4C5E-AABE-6C53E97C8C4C}" destId="{27129A8A-3F17-400E-9F3E-836CE68ED338}" srcOrd="1" destOrd="0" presId="urn:microsoft.com/office/officeart/2005/8/layout/hierarchy2"/>
    <dgm:cxn modelId="{79D593FF-B081-4DC9-AAD1-416FDB217834}" type="presOf" srcId="{9FDC51F0-459E-4AE3-AB20-8247702B0A04}" destId="{401F7A1D-D088-4C9A-9980-77795C876E72}" srcOrd="0" destOrd="0" presId="urn:microsoft.com/office/officeart/2005/8/layout/hierarchy2"/>
    <dgm:cxn modelId="{B653A870-C981-4A8E-B0BC-30D36E1C167D}" type="presParOf" srcId="{CCAC40E6-597A-4B04-AC86-32DAC10463C9}" destId="{3C02C7A7-8402-43C8-9736-47DC10209CD1}" srcOrd="0" destOrd="0" presId="urn:microsoft.com/office/officeart/2005/8/layout/hierarchy2"/>
    <dgm:cxn modelId="{52BF9018-37AF-404F-8D49-ED35C7693B54}" type="presParOf" srcId="{3C02C7A7-8402-43C8-9736-47DC10209CD1}" destId="{D720179D-7578-425F-9F7D-22AEAD51C4BF}" srcOrd="0" destOrd="0" presId="urn:microsoft.com/office/officeart/2005/8/layout/hierarchy2"/>
    <dgm:cxn modelId="{650CD193-39D6-4600-ACB4-BD3E0097DCD9}" type="presParOf" srcId="{3C02C7A7-8402-43C8-9736-47DC10209CD1}" destId="{9A6D8523-2B95-4BDC-AABA-81AF600C1C4C}" srcOrd="1" destOrd="0" presId="urn:microsoft.com/office/officeart/2005/8/layout/hierarchy2"/>
    <dgm:cxn modelId="{058C02ED-A4DC-4624-A7F4-D3456709236F}" type="presParOf" srcId="{9A6D8523-2B95-4BDC-AABA-81AF600C1C4C}" destId="{89FD0758-BD7A-4A6C-B203-41A21EC912E9}" srcOrd="0" destOrd="0" presId="urn:microsoft.com/office/officeart/2005/8/layout/hierarchy2"/>
    <dgm:cxn modelId="{4109ACAB-406D-4166-9D5B-51FE1FBF7722}" type="presParOf" srcId="{89FD0758-BD7A-4A6C-B203-41A21EC912E9}" destId="{D19EC8B0-CA13-4D3D-8E13-B27EA093ACE1}" srcOrd="0" destOrd="0" presId="urn:microsoft.com/office/officeart/2005/8/layout/hierarchy2"/>
    <dgm:cxn modelId="{C2EEA59D-3D91-4747-A02A-EE92D73E7B17}" type="presParOf" srcId="{9A6D8523-2B95-4BDC-AABA-81AF600C1C4C}" destId="{325711D2-A0C0-43D8-8938-A4FE620D5FEB}" srcOrd="1" destOrd="0" presId="urn:microsoft.com/office/officeart/2005/8/layout/hierarchy2"/>
    <dgm:cxn modelId="{78E6B8ED-C7CD-4367-B5F9-E9DDC8AD259E}" type="presParOf" srcId="{325711D2-A0C0-43D8-8938-A4FE620D5FEB}" destId="{79CEF710-7B93-42D1-9838-87800B8B835F}" srcOrd="0" destOrd="0" presId="urn:microsoft.com/office/officeart/2005/8/layout/hierarchy2"/>
    <dgm:cxn modelId="{D6857E73-D625-417E-B5F2-5BE5C0CC60F3}" type="presParOf" srcId="{325711D2-A0C0-43D8-8938-A4FE620D5FEB}" destId="{BE41102F-ACDD-4646-A0D5-2A62CDA53519}" srcOrd="1" destOrd="0" presId="urn:microsoft.com/office/officeart/2005/8/layout/hierarchy2"/>
    <dgm:cxn modelId="{331CF514-734E-430F-8680-0DEA0A4C0681}" type="presParOf" srcId="{BE41102F-ACDD-4646-A0D5-2A62CDA53519}" destId="{21AB4F43-676F-45FD-80C7-96191346B41B}" srcOrd="0" destOrd="0" presId="urn:microsoft.com/office/officeart/2005/8/layout/hierarchy2"/>
    <dgm:cxn modelId="{6AE85DD0-6A8E-4D4F-BE49-DC4513213B72}" type="presParOf" srcId="{21AB4F43-676F-45FD-80C7-96191346B41B}" destId="{FC1F3430-100E-48D9-AE8D-A89E2F99F6A2}" srcOrd="0" destOrd="0" presId="urn:microsoft.com/office/officeart/2005/8/layout/hierarchy2"/>
    <dgm:cxn modelId="{CFF50A57-04EB-4B58-8D3C-87803BD7F5C4}" type="presParOf" srcId="{BE41102F-ACDD-4646-A0D5-2A62CDA53519}" destId="{5D9FD7B3-081E-4E23-81CD-46D175D9A647}" srcOrd="1" destOrd="0" presId="urn:microsoft.com/office/officeart/2005/8/layout/hierarchy2"/>
    <dgm:cxn modelId="{591CCDED-C2FC-4F98-9F6D-C40DCBA3B771}" type="presParOf" srcId="{5D9FD7B3-081E-4E23-81CD-46D175D9A647}" destId="{A33423CC-9889-4BA4-8EBF-6520DEF567A8}" srcOrd="0" destOrd="0" presId="urn:microsoft.com/office/officeart/2005/8/layout/hierarchy2"/>
    <dgm:cxn modelId="{3E6B89CF-EBB8-428F-A0A4-07E6BB7EBD75}" type="presParOf" srcId="{5D9FD7B3-081E-4E23-81CD-46D175D9A647}" destId="{630AA664-E661-4EC2-9504-B1639180C0FF}" srcOrd="1" destOrd="0" presId="urn:microsoft.com/office/officeart/2005/8/layout/hierarchy2"/>
    <dgm:cxn modelId="{9B06BACE-1A13-4589-8D97-6334D087E157}" type="presParOf" srcId="{630AA664-E661-4EC2-9504-B1639180C0FF}" destId="{59E94761-4E9A-454B-A888-12703874075C}" srcOrd="0" destOrd="0" presId="urn:microsoft.com/office/officeart/2005/8/layout/hierarchy2"/>
    <dgm:cxn modelId="{0E68827B-1D7D-4D65-B2C8-A14E9F562254}" type="presParOf" srcId="{59E94761-4E9A-454B-A888-12703874075C}" destId="{62BC7501-75AD-42DF-A49E-DD7A88F7737F}" srcOrd="0" destOrd="0" presId="urn:microsoft.com/office/officeart/2005/8/layout/hierarchy2"/>
    <dgm:cxn modelId="{B9F288F6-947E-4AD1-AC2F-AFA3C62D8A00}" type="presParOf" srcId="{630AA664-E661-4EC2-9504-B1639180C0FF}" destId="{70A7629B-FB4A-4C92-A42A-6DC60BEF84AA}" srcOrd="1" destOrd="0" presId="urn:microsoft.com/office/officeart/2005/8/layout/hierarchy2"/>
    <dgm:cxn modelId="{A6D63900-04B7-4066-82DE-E74985C7A617}" type="presParOf" srcId="{70A7629B-FB4A-4C92-A42A-6DC60BEF84AA}" destId="{15701CF3-3887-4079-B40A-2E4674ACB680}" srcOrd="0" destOrd="0" presId="urn:microsoft.com/office/officeart/2005/8/layout/hierarchy2"/>
    <dgm:cxn modelId="{E6C7484C-428E-474B-99B7-3870468596C9}" type="presParOf" srcId="{70A7629B-FB4A-4C92-A42A-6DC60BEF84AA}" destId="{CE104CD7-FF94-473F-84A7-E1B8FB20EFEC}" srcOrd="1" destOrd="0" presId="urn:microsoft.com/office/officeart/2005/8/layout/hierarchy2"/>
    <dgm:cxn modelId="{00AE025D-1874-4D98-9CAE-18949F7A3652}" type="presParOf" srcId="{CE104CD7-FF94-473F-84A7-E1B8FB20EFEC}" destId="{2F935611-291D-4833-A458-BC450708CE59}" srcOrd="0" destOrd="0" presId="urn:microsoft.com/office/officeart/2005/8/layout/hierarchy2"/>
    <dgm:cxn modelId="{2ED3E187-5BD2-4971-AE26-37C79FE9B67C}" type="presParOf" srcId="{2F935611-291D-4833-A458-BC450708CE59}" destId="{EB1E452B-204B-4EAE-A1EF-6B2FAF168A1A}" srcOrd="0" destOrd="0" presId="urn:microsoft.com/office/officeart/2005/8/layout/hierarchy2"/>
    <dgm:cxn modelId="{9BA116A5-D634-4443-8535-DAC740222DFB}" type="presParOf" srcId="{CE104CD7-FF94-473F-84A7-E1B8FB20EFEC}" destId="{44656A0F-B870-4FD4-9DCF-4892DC4DB258}" srcOrd="1" destOrd="0" presId="urn:microsoft.com/office/officeart/2005/8/layout/hierarchy2"/>
    <dgm:cxn modelId="{3B5A3657-709A-4349-B85C-7C2177BE9BF7}" type="presParOf" srcId="{44656A0F-B870-4FD4-9DCF-4892DC4DB258}" destId="{14113A6D-2DF8-4E7B-B11C-C3107940954D}" srcOrd="0" destOrd="0" presId="urn:microsoft.com/office/officeart/2005/8/layout/hierarchy2"/>
    <dgm:cxn modelId="{C6B86377-B6DC-4A46-8011-2C6DCAB08188}" type="presParOf" srcId="{44656A0F-B870-4FD4-9DCF-4892DC4DB258}" destId="{AC2F8231-F56B-403D-94E4-4A09CB8149A3}" srcOrd="1" destOrd="0" presId="urn:microsoft.com/office/officeart/2005/8/layout/hierarchy2"/>
    <dgm:cxn modelId="{D0688ED9-AC4C-447D-A514-D0AF3DA16BFD}" type="presParOf" srcId="{CE104CD7-FF94-473F-84A7-E1B8FB20EFEC}" destId="{5644CF45-AF9B-4C96-9811-77E692837E1E}" srcOrd="2" destOrd="0" presId="urn:microsoft.com/office/officeart/2005/8/layout/hierarchy2"/>
    <dgm:cxn modelId="{E17A86C0-CCF3-4071-A97E-6AEFD7B2E8A2}" type="presParOf" srcId="{5644CF45-AF9B-4C96-9811-77E692837E1E}" destId="{A568D838-3AE2-4788-9556-2708220BA5DD}" srcOrd="0" destOrd="0" presId="urn:microsoft.com/office/officeart/2005/8/layout/hierarchy2"/>
    <dgm:cxn modelId="{422F0E43-5DBA-4873-9AFC-81D054748C02}" type="presParOf" srcId="{CE104CD7-FF94-473F-84A7-E1B8FB20EFEC}" destId="{8CEE7F9B-23E6-466C-8FDC-B42C8D0C45EE}" srcOrd="3" destOrd="0" presId="urn:microsoft.com/office/officeart/2005/8/layout/hierarchy2"/>
    <dgm:cxn modelId="{4CD02CB7-2C3D-4EDD-A502-6456B7408715}" type="presParOf" srcId="{8CEE7F9B-23E6-466C-8FDC-B42C8D0C45EE}" destId="{401F7A1D-D088-4C9A-9980-77795C876E72}" srcOrd="0" destOrd="0" presId="urn:microsoft.com/office/officeart/2005/8/layout/hierarchy2"/>
    <dgm:cxn modelId="{79941D79-AF8A-4D02-85DA-8CF09B6549EA}" type="presParOf" srcId="{8CEE7F9B-23E6-466C-8FDC-B42C8D0C45EE}" destId="{101E4867-3ABE-4451-A47E-5F8C9ABBCD2D}" srcOrd="1" destOrd="0" presId="urn:microsoft.com/office/officeart/2005/8/layout/hierarchy2"/>
    <dgm:cxn modelId="{382B636A-85AC-4293-898D-77AE4E79F466}" type="presParOf" srcId="{CE104CD7-FF94-473F-84A7-E1B8FB20EFEC}" destId="{C5766662-45FB-4DC5-94F8-6DC6597BC562}" srcOrd="4" destOrd="0" presId="urn:microsoft.com/office/officeart/2005/8/layout/hierarchy2"/>
    <dgm:cxn modelId="{D512F576-8DF4-42A8-9567-C3DABC84A8FB}" type="presParOf" srcId="{C5766662-45FB-4DC5-94F8-6DC6597BC562}" destId="{86AB717B-720E-44C9-905E-438461C0EBE9}" srcOrd="0" destOrd="0" presId="urn:microsoft.com/office/officeart/2005/8/layout/hierarchy2"/>
    <dgm:cxn modelId="{9AACCF80-A9C4-4343-8425-63A7FE569A88}" type="presParOf" srcId="{CE104CD7-FF94-473F-84A7-E1B8FB20EFEC}" destId="{C6806E4B-8F95-4A25-8FBB-2937217581CA}" srcOrd="5" destOrd="0" presId="urn:microsoft.com/office/officeart/2005/8/layout/hierarchy2"/>
    <dgm:cxn modelId="{2CD077A8-E7D9-400B-8F93-62EE1273C0ED}" type="presParOf" srcId="{C6806E4B-8F95-4A25-8FBB-2937217581CA}" destId="{1B56D466-902D-41A0-B8F5-6E6B74A1063D}" srcOrd="0" destOrd="0" presId="urn:microsoft.com/office/officeart/2005/8/layout/hierarchy2"/>
    <dgm:cxn modelId="{7306BE19-1835-4DCF-9CEA-231B1178962D}" type="presParOf" srcId="{C6806E4B-8F95-4A25-8FBB-2937217581CA}" destId="{40820B60-4F4E-42DC-BE32-0A1700C7C50C}" srcOrd="1" destOrd="0" presId="urn:microsoft.com/office/officeart/2005/8/layout/hierarchy2"/>
    <dgm:cxn modelId="{14580C28-E80E-4366-A94B-35539C4689B9}" type="presParOf" srcId="{CE104CD7-FF94-473F-84A7-E1B8FB20EFEC}" destId="{49830AE3-6AEA-4DF5-A9F1-FA6E0B657416}" srcOrd="6" destOrd="0" presId="urn:microsoft.com/office/officeart/2005/8/layout/hierarchy2"/>
    <dgm:cxn modelId="{D1D50EA9-6E73-4584-A819-FA52CDB405CC}" type="presParOf" srcId="{49830AE3-6AEA-4DF5-A9F1-FA6E0B657416}" destId="{ED6618B1-978A-4D84-9463-C61271168CE8}" srcOrd="0" destOrd="0" presId="urn:microsoft.com/office/officeart/2005/8/layout/hierarchy2"/>
    <dgm:cxn modelId="{4D4ACB4B-4738-4FCB-AAC9-2293F2AA5063}" type="presParOf" srcId="{CE104CD7-FF94-473F-84A7-E1B8FB20EFEC}" destId="{BCD2A46A-3807-471C-B2F5-DAE19C4C7A9F}" srcOrd="7" destOrd="0" presId="urn:microsoft.com/office/officeart/2005/8/layout/hierarchy2"/>
    <dgm:cxn modelId="{36A09342-E159-4167-8020-C39323C9D7C9}" type="presParOf" srcId="{BCD2A46A-3807-471C-B2F5-DAE19C4C7A9F}" destId="{E06140AF-15B3-4B97-A270-B70758E10FE9}" srcOrd="0" destOrd="0" presId="urn:microsoft.com/office/officeart/2005/8/layout/hierarchy2"/>
    <dgm:cxn modelId="{46911789-1EB2-4A16-809E-0BBC44F6175D}" type="presParOf" srcId="{BCD2A46A-3807-471C-B2F5-DAE19C4C7A9F}" destId="{A7CF904F-7F72-4E8B-8C9B-85D512CACD6D}" srcOrd="1" destOrd="0" presId="urn:microsoft.com/office/officeart/2005/8/layout/hierarchy2"/>
    <dgm:cxn modelId="{A9D046B5-8469-40DE-BEA6-605933E2A298}" type="presParOf" srcId="{A7CF904F-7F72-4E8B-8C9B-85D512CACD6D}" destId="{515FD501-770A-427F-8478-C104A9CFFCFF}" srcOrd="0" destOrd="0" presId="urn:microsoft.com/office/officeart/2005/8/layout/hierarchy2"/>
    <dgm:cxn modelId="{E74CE714-271B-4BFE-93F1-8B3586CF798C}" type="presParOf" srcId="{515FD501-770A-427F-8478-C104A9CFFCFF}" destId="{256CF946-24F5-48B0-B15D-FE2DB21614A4}" srcOrd="0" destOrd="0" presId="urn:microsoft.com/office/officeart/2005/8/layout/hierarchy2"/>
    <dgm:cxn modelId="{220A2601-45C6-47D4-B076-29816D38BA29}" type="presParOf" srcId="{A7CF904F-7F72-4E8B-8C9B-85D512CACD6D}" destId="{080ED3FF-CF0C-458D-8EEA-F003C2443D17}" srcOrd="1" destOrd="0" presId="urn:microsoft.com/office/officeart/2005/8/layout/hierarchy2"/>
    <dgm:cxn modelId="{7F858A07-C292-4DF5-9C0C-5E7AF7CA1FF1}" type="presParOf" srcId="{080ED3FF-CF0C-458D-8EEA-F003C2443D17}" destId="{B45B57C0-F559-4C96-AAA3-F126457B352F}" srcOrd="0" destOrd="0" presId="urn:microsoft.com/office/officeart/2005/8/layout/hierarchy2"/>
    <dgm:cxn modelId="{7C3B9AC9-26A1-4720-86B8-EBC0EADE3ECC}" type="presParOf" srcId="{080ED3FF-CF0C-458D-8EEA-F003C2443D17}" destId="{62C16C83-BF70-4A4C-B423-0D6C34AF0B9D}" srcOrd="1" destOrd="0" presId="urn:microsoft.com/office/officeart/2005/8/layout/hierarchy2"/>
    <dgm:cxn modelId="{7BB26156-947A-41EE-9B16-AFC959C45BCC}" type="presParOf" srcId="{62C16C83-BF70-4A4C-B423-0D6C34AF0B9D}" destId="{71F9BE66-738C-4A21-9795-1DE30F11DC80}" srcOrd="0" destOrd="0" presId="urn:microsoft.com/office/officeart/2005/8/layout/hierarchy2"/>
    <dgm:cxn modelId="{AF894C71-625C-4EF0-BFDD-993CDF59801D}" type="presParOf" srcId="{71F9BE66-738C-4A21-9795-1DE30F11DC80}" destId="{EB920389-61D7-4030-8224-A23D40685325}" srcOrd="0" destOrd="0" presId="urn:microsoft.com/office/officeart/2005/8/layout/hierarchy2"/>
    <dgm:cxn modelId="{5A771E02-404D-465E-9784-8336C5C5160A}" type="presParOf" srcId="{62C16C83-BF70-4A4C-B423-0D6C34AF0B9D}" destId="{5FCB9471-B581-4782-AE17-E93F09D6C995}" srcOrd="1" destOrd="0" presId="urn:microsoft.com/office/officeart/2005/8/layout/hierarchy2"/>
    <dgm:cxn modelId="{9A45BA67-A7C4-4E7D-BDC2-C95376168844}" type="presParOf" srcId="{5FCB9471-B581-4782-AE17-E93F09D6C995}" destId="{6D276C17-5330-4AFB-90CC-A6B8BCF3A9CE}" srcOrd="0" destOrd="0" presId="urn:microsoft.com/office/officeart/2005/8/layout/hierarchy2"/>
    <dgm:cxn modelId="{DCB5588B-0EC1-4BD2-A4B4-401E0577D33F}" type="presParOf" srcId="{5FCB9471-B581-4782-AE17-E93F09D6C995}" destId="{594932DE-F841-4605-BE6E-9AF360C0C15D}" srcOrd="1" destOrd="0" presId="urn:microsoft.com/office/officeart/2005/8/layout/hierarchy2"/>
    <dgm:cxn modelId="{FF30E0A9-C987-471E-9F25-2C0F159C2B35}" type="presParOf" srcId="{62C16C83-BF70-4A4C-B423-0D6C34AF0B9D}" destId="{AEE46176-E231-402A-A78C-A51C861FFAEF}" srcOrd="2" destOrd="0" presId="urn:microsoft.com/office/officeart/2005/8/layout/hierarchy2"/>
    <dgm:cxn modelId="{E510CB70-E31A-481C-A154-29F9336C203D}" type="presParOf" srcId="{AEE46176-E231-402A-A78C-A51C861FFAEF}" destId="{57236EBB-8F93-46CC-B2BD-58D924563FB6}" srcOrd="0" destOrd="0" presId="urn:microsoft.com/office/officeart/2005/8/layout/hierarchy2"/>
    <dgm:cxn modelId="{CB2E97A7-369D-4268-B6E6-6A799F3DD57B}" type="presParOf" srcId="{62C16C83-BF70-4A4C-B423-0D6C34AF0B9D}" destId="{57696948-F031-4E30-B782-8173ECDA8DD2}" srcOrd="3" destOrd="0" presId="urn:microsoft.com/office/officeart/2005/8/layout/hierarchy2"/>
    <dgm:cxn modelId="{318A30BC-AC87-480D-8BD0-C45A3B7BA868}" type="presParOf" srcId="{57696948-F031-4E30-B782-8173ECDA8DD2}" destId="{26D4BE26-1B28-48CB-B33B-12587613182A}" srcOrd="0" destOrd="0" presId="urn:microsoft.com/office/officeart/2005/8/layout/hierarchy2"/>
    <dgm:cxn modelId="{A2B538B9-7F7A-43D6-B92B-CF4812C0CF81}" type="presParOf" srcId="{57696948-F031-4E30-B782-8173ECDA8DD2}" destId="{6FAB0266-F2C8-4032-BC1E-3FD607104F1F}" srcOrd="1" destOrd="0" presId="urn:microsoft.com/office/officeart/2005/8/layout/hierarchy2"/>
    <dgm:cxn modelId="{B9394FD7-213B-4D5E-90B3-460701B8BADA}" type="presParOf" srcId="{62C16C83-BF70-4A4C-B423-0D6C34AF0B9D}" destId="{D0DB41A4-5D5B-45D2-AECB-31749B59528F}" srcOrd="4" destOrd="0" presId="urn:microsoft.com/office/officeart/2005/8/layout/hierarchy2"/>
    <dgm:cxn modelId="{7BB94DCE-92CA-4AF0-918B-FF4F8BC821F4}" type="presParOf" srcId="{D0DB41A4-5D5B-45D2-AECB-31749B59528F}" destId="{935D8392-4AF8-4BE9-A026-FCCCC0E2EC5C}" srcOrd="0" destOrd="0" presId="urn:microsoft.com/office/officeart/2005/8/layout/hierarchy2"/>
    <dgm:cxn modelId="{A70D159F-2EAC-4A6E-B36D-A0C4B730EBF7}" type="presParOf" srcId="{62C16C83-BF70-4A4C-B423-0D6C34AF0B9D}" destId="{2CE37F2E-1561-4DA0-A202-20465EC878AC}" srcOrd="5" destOrd="0" presId="urn:microsoft.com/office/officeart/2005/8/layout/hierarchy2"/>
    <dgm:cxn modelId="{A457698B-516E-404B-A12D-91999CB9AF1D}" type="presParOf" srcId="{2CE37F2E-1561-4DA0-A202-20465EC878AC}" destId="{E5021406-10F8-42DE-B367-6546A361CB76}" srcOrd="0" destOrd="0" presId="urn:microsoft.com/office/officeart/2005/8/layout/hierarchy2"/>
    <dgm:cxn modelId="{178E3117-FB03-4A03-B13B-051D4B097231}" type="presParOf" srcId="{2CE37F2E-1561-4DA0-A202-20465EC878AC}" destId="{58A367B2-7A93-4871-A034-F8E3C046BBF3}" srcOrd="1" destOrd="0" presId="urn:microsoft.com/office/officeart/2005/8/layout/hierarchy2"/>
    <dgm:cxn modelId="{5EC2E1AC-BBE4-48B7-A323-5AC2F506359C}" type="presParOf" srcId="{62C16C83-BF70-4A4C-B423-0D6C34AF0B9D}" destId="{88CED0AB-F419-411B-9353-D55814C0B9AE}" srcOrd="6" destOrd="0" presId="urn:microsoft.com/office/officeart/2005/8/layout/hierarchy2"/>
    <dgm:cxn modelId="{260FDB56-91D9-4701-8ABB-A3354B0A7434}" type="presParOf" srcId="{88CED0AB-F419-411B-9353-D55814C0B9AE}" destId="{EB281B5E-E217-4CD3-B724-A5FB2D5FFD89}" srcOrd="0" destOrd="0" presId="urn:microsoft.com/office/officeart/2005/8/layout/hierarchy2"/>
    <dgm:cxn modelId="{303830B5-614C-428B-BCA7-B38524CB5BCB}" type="presParOf" srcId="{62C16C83-BF70-4A4C-B423-0D6C34AF0B9D}" destId="{E39ABD30-A655-4AD8-B340-2A9EB68E71A3}" srcOrd="7" destOrd="0" presId="urn:microsoft.com/office/officeart/2005/8/layout/hierarchy2"/>
    <dgm:cxn modelId="{F6141D3B-282B-411A-882D-7911A56E51E5}" type="presParOf" srcId="{E39ABD30-A655-4AD8-B340-2A9EB68E71A3}" destId="{B35D7831-F66F-4495-97F3-2A0999C16F4A}" srcOrd="0" destOrd="0" presId="urn:microsoft.com/office/officeart/2005/8/layout/hierarchy2"/>
    <dgm:cxn modelId="{E1852D3F-F93B-4D58-8A7E-C3C0EBF0A19A}" type="presParOf" srcId="{E39ABD30-A655-4AD8-B340-2A9EB68E71A3}" destId="{D32B38BD-DE25-43C4-9F99-9605218698CC}" srcOrd="1" destOrd="0" presId="urn:microsoft.com/office/officeart/2005/8/layout/hierarchy2"/>
    <dgm:cxn modelId="{7D6BB4CA-8414-4FFD-B575-51A1AD7080D6}" type="presParOf" srcId="{62C16C83-BF70-4A4C-B423-0D6C34AF0B9D}" destId="{2661A20A-C60C-4FC5-A7D9-BBDE943AEB01}" srcOrd="8" destOrd="0" presId="urn:microsoft.com/office/officeart/2005/8/layout/hierarchy2"/>
    <dgm:cxn modelId="{319C5B57-6E5C-41B5-A3B1-72268390C834}" type="presParOf" srcId="{2661A20A-C60C-4FC5-A7D9-BBDE943AEB01}" destId="{F9F19AC2-BD13-4E57-801A-D489C1E27381}" srcOrd="0" destOrd="0" presId="urn:microsoft.com/office/officeart/2005/8/layout/hierarchy2"/>
    <dgm:cxn modelId="{48C1B274-0982-4CDA-BBF1-46791EDD717D}" type="presParOf" srcId="{62C16C83-BF70-4A4C-B423-0D6C34AF0B9D}" destId="{A6B0D82C-2916-4475-84BA-7899EAC97602}" srcOrd="9" destOrd="0" presId="urn:microsoft.com/office/officeart/2005/8/layout/hierarchy2"/>
    <dgm:cxn modelId="{B0BEBC8C-4109-4E39-9E63-7AB1F7770721}" type="presParOf" srcId="{A6B0D82C-2916-4475-84BA-7899EAC97602}" destId="{61388286-E957-4BA6-B1B6-56805BFD2980}" srcOrd="0" destOrd="0" presId="urn:microsoft.com/office/officeart/2005/8/layout/hierarchy2"/>
    <dgm:cxn modelId="{A14E1A9C-B75C-4568-9194-41A8A4B3BF7F}" type="presParOf" srcId="{A6B0D82C-2916-4475-84BA-7899EAC97602}" destId="{773AEDB0-F2D5-4D93-81AA-1194C0DA632B}" srcOrd="1" destOrd="0" presId="urn:microsoft.com/office/officeart/2005/8/layout/hierarchy2"/>
    <dgm:cxn modelId="{BC474DB8-6E8F-48A6-B55B-A51805CDC358}" type="presParOf" srcId="{773AEDB0-F2D5-4D93-81AA-1194C0DA632B}" destId="{75A57896-B739-4116-B6C8-3DCACB4E8F1E}" srcOrd="0" destOrd="0" presId="urn:microsoft.com/office/officeart/2005/8/layout/hierarchy2"/>
    <dgm:cxn modelId="{0971B5F7-118A-4461-9184-5AE2ADD9AE35}" type="presParOf" srcId="{75A57896-B739-4116-B6C8-3DCACB4E8F1E}" destId="{27129A8A-3F17-400E-9F3E-836CE68ED338}" srcOrd="0" destOrd="0" presId="urn:microsoft.com/office/officeart/2005/8/layout/hierarchy2"/>
    <dgm:cxn modelId="{B5C7DA08-EAF3-49A0-BDF8-8B6A3D345382}" type="presParOf" srcId="{773AEDB0-F2D5-4D93-81AA-1194C0DA632B}" destId="{4D76E09E-713D-4ED1-AA95-E17D9664DBCF}" srcOrd="1" destOrd="0" presId="urn:microsoft.com/office/officeart/2005/8/layout/hierarchy2"/>
    <dgm:cxn modelId="{74838A24-C9A1-4A3C-8919-63C73011A737}" type="presParOf" srcId="{4D76E09E-713D-4ED1-AA95-E17D9664DBCF}" destId="{90E46EF1-84A4-4CBE-92CD-3E3E4C2BDAB2}" srcOrd="0" destOrd="0" presId="urn:microsoft.com/office/officeart/2005/8/layout/hierarchy2"/>
    <dgm:cxn modelId="{0C096D95-1A25-4D47-A705-39DF0E39112F}" type="presParOf" srcId="{4D76E09E-713D-4ED1-AA95-E17D9664DBCF}" destId="{95DCA0FF-5C93-4471-99F6-3B25427F705D}"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a:t>
          </a:r>
          <a:r>
            <a:rPr lang="fa-IR" sz="1100" kern="1200" dirty="0">
              <a:solidFill>
                <a:prstClr val="white"/>
              </a:solidFill>
              <a:latin typeface="Sagona Book" panose="02020404030301010803"/>
              <a:ea typeface="+mn-ea"/>
              <a:cs typeface="B Nazanin" panose="00000400000000000000" pitchFamily="2" charset="-78"/>
            </a:rPr>
            <a:t>گذشته</a:t>
          </a:r>
          <a:endParaRPr lang="en-US" sz="1100" kern="1200" dirty="0">
            <a:solidFill>
              <a:prstClr val="white"/>
            </a:solidFill>
            <a:latin typeface="Sagona Book" panose="02020404030301010803"/>
            <a:ea typeface="+mn-ea"/>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a:xfrm rot="10800000">
          <a:off x="3524569" y="82614"/>
          <a:ext cx="1100014" cy="440005"/>
        </a:xfrm>
        <a:prstGeom prst="chevron">
          <a:avLst/>
        </a:prstGeom>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a:xfrm rot="10800000">
          <a:off x="2644557" y="82614"/>
          <a:ext cx="1100014" cy="440005"/>
        </a:xfrm>
        <a:prstGeom prst="chevron">
          <a:avLst/>
        </a:prstGeom>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a:xfrm rot="10800000">
          <a:off x="1764546" y="82614"/>
          <a:ext cx="1100014" cy="440005"/>
        </a:xfrm>
        <a:prstGeom prst="chevron">
          <a:avLst/>
        </a:prstGeom>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a:xfrm rot="10800000">
          <a:off x="884534" y="82614"/>
          <a:ext cx="1100014" cy="440005"/>
        </a:xfrm>
        <a:prstGeom prst="chevron">
          <a:avLst/>
        </a:prstGeom>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1.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افق‌های پیش‌رو</a:t>
          </a:r>
          <a:endParaRPr lang="en-US" sz="1100" kern="1200" dirty="0">
            <a:solidFill>
              <a:prstClr val="white"/>
            </a:solidFill>
            <a:latin typeface="Sagona Book" panose="02020404030301010803"/>
            <a:ea typeface="+mn-ea"/>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a:xfrm rot="10800000">
          <a:off x="5284591" y="82614"/>
          <a:ext cx="1100014" cy="440005"/>
        </a:xfrm>
        <a:prstGeom prst="chevron">
          <a:avLst/>
        </a:prstGeom>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a:xfrm rot="10800000">
          <a:off x="4523" y="82614"/>
          <a:ext cx="1100014" cy="440005"/>
        </a:xfrm>
        <a:prstGeom prst="chevron">
          <a:avLst/>
        </a:prstGeom>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pPr/>
      <dgm:t>
        <a:bodyPr/>
        <a:lstStyle/>
        <a:p>
          <a:pPr>
            <a:buFont typeface="+mj-lt"/>
            <a:buAutoNum type="arabicPeriod"/>
          </a:pPr>
          <a:r>
            <a:rPr lang="fa-IR" sz="1100" dirty="0">
              <a:cs typeface="B Nazanin" panose="00000400000000000000" pitchFamily="2" charset="-78"/>
            </a:rPr>
            <a:t>پیاده‌سازی نرم‌افزار</a:t>
          </a:r>
          <a:endParaRPr lang="en-US" sz="1100" dirty="0">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BD5272A6-2E09-413F-8D30-90F83614CC3E}"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0426F381-EA5F-496C-8EBA-5A302D9A4981}">
      <dgm:prSet phldrT="[Text]" phldr="0"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gm:t>
    </dgm:pt>
    <dgm:pt modelId="{76074574-2C2D-4BAC-8BF9-C630EDB67671}" type="parTrans" cxnId="{1184AA92-9D82-41DC-8867-E6B89EAFFC17}">
      <dgm:prSet/>
      <dgm:spPr/>
      <dgm:t>
        <a:bodyPr/>
        <a:lstStyle/>
        <a:p>
          <a:pPr rtl="1"/>
          <a:endParaRPr lang="en-US" sz="1100">
            <a:cs typeface="B Nazanin" panose="00000400000000000000" pitchFamily="2" charset="-78"/>
          </a:endParaRPr>
        </a:p>
      </dgm:t>
    </dgm:pt>
    <dgm:pt modelId="{ACF9E77A-EC27-49E6-A300-66EA202C976B}" type="sibTrans" cxnId="{1184AA92-9D82-41DC-8867-E6B89EAFFC17}">
      <dgm:prSet/>
      <dgm:spPr/>
      <dgm:t>
        <a:bodyPr/>
        <a:lstStyle/>
        <a:p>
          <a:pPr rtl="1"/>
          <a:endParaRPr lang="en-US" sz="1100">
            <a:cs typeface="B Nazanin" panose="00000400000000000000" pitchFamily="2" charset="-78"/>
          </a:endParaRPr>
        </a:p>
      </dgm:t>
    </dgm:pt>
    <dgm:pt modelId="{0B69C1D4-4826-4405-9443-873BA245EF76}">
      <dgm:prSet phldrT="[Text]" custT="1">
        <dgm:style>
          <a:lnRef idx="3">
            <a:schemeClr val="lt1"/>
          </a:lnRef>
          <a:fillRef idx="1">
            <a:schemeClr val="accent1"/>
          </a:fillRef>
          <a:effectRef idx="1">
            <a:schemeClr val="accent1"/>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gm:t>
    </dgm:pt>
    <dgm:pt modelId="{0154E37E-DD53-4428-9D24-C1B9D4F727B9}" type="parTrans" cxnId="{F0E31BBB-A8F6-4F20-9814-58047F50A2DB}">
      <dgm:prSet/>
      <dgm:spPr/>
      <dgm:t>
        <a:bodyPr/>
        <a:lstStyle/>
        <a:p>
          <a:pPr rtl="1"/>
          <a:endParaRPr lang="en-US" sz="1100">
            <a:cs typeface="B Nazanin" panose="00000400000000000000" pitchFamily="2" charset="-78"/>
          </a:endParaRPr>
        </a:p>
      </dgm:t>
    </dgm:pt>
    <dgm:pt modelId="{5BE91011-C30C-44B6-ADF9-931FE340386E}" type="sibTrans" cxnId="{F0E31BBB-A8F6-4F20-9814-58047F50A2DB}">
      <dgm:prSet/>
      <dgm:spPr/>
      <dgm:t>
        <a:bodyPr/>
        <a:lstStyle/>
        <a:p>
          <a:pPr rtl="1"/>
          <a:endParaRPr lang="en-US" sz="1100">
            <a:cs typeface="B Nazanin" panose="00000400000000000000" pitchFamily="2" charset="-78"/>
          </a:endParaRPr>
        </a:p>
      </dgm:t>
    </dgm:pt>
    <dgm:pt modelId="{C7685478-8CE3-4966-87DC-059925F577F7}">
      <dgm:prSet phldrT="[Text]" custT="1">
        <dgm:style>
          <a:lnRef idx="3">
            <a:schemeClr val="lt1"/>
          </a:lnRef>
          <a:fillRef idx="1">
            <a:schemeClr val="accent2"/>
          </a:fillRef>
          <a:effectRef idx="1">
            <a:schemeClr val="accent2"/>
          </a:effectRef>
          <a:fontRef idx="minor">
            <a:schemeClr val="lt1"/>
          </a:fontRef>
        </dgm:style>
      </dgm:prSet>
      <dgm:spPr>
        <a:solidFill>
          <a:srgbClr val="94B6D2">
            <a:hueOff val="0"/>
            <a:satOff val="0"/>
            <a:lumOff val="0"/>
            <a:alphaOff val="0"/>
          </a:srgbClr>
        </a:solidFill>
        <a:ln w="12700" cap="flat" cmpd="sng" algn="ctr">
          <a:solidFill>
            <a:prstClr val="white">
              <a:hueOff val="0"/>
              <a:satOff val="0"/>
              <a:lumOff val="0"/>
              <a:alphaOff val="0"/>
            </a:prstClr>
          </a:solidFill>
          <a:prstDash val="solid"/>
        </a:ln>
        <a:effectLst/>
      </dgm:spPr>
      <dgm:t>
        <a:bodyPr spcFirstLastPara="0" vert="horz" wrap="square" lIns="14669" tIns="29337" rIns="44006" bIns="29337" numCol="1" spcCol="1270" anchor="ctr" anchorCtr="0"/>
        <a:lstStyle/>
        <a:p>
          <a:pPr rtl="1"/>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gm:t>
    </dgm:pt>
    <dgm:pt modelId="{7ED46442-D773-4D2D-9694-F1A52219F265}" type="parTrans" cxnId="{91B95D5F-CF17-4766-9D43-ED92C54A276D}">
      <dgm:prSet/>
      <dgm:spPr/>
      <dgm:t>
        <a:bodyPr/>
        <a:lstStyle/>
        <a:p>
          <a:pPr rtl="1"/>
          <a:endParaRPr lang="en-US" sz="1100">
            <a:cs typeface="B Nazanin" panose="00000400000000000000" pitchFamily="2" charset="-78"/>
          </a:endParaRPr>
        </a:p>
      </dgm:t>
    </dgm:pt>
    <dgm:pt modelId="{BC583749-9648-467D-8C5E-FBC2B38902C6}" type="sibTrans" cxnId="{91B95D5F-CF17-4766-9D43-ED92C54A276D}">
      <dgm:prSet/>
      <dgm:spPr/>
      <dgm:t>
        <a:bodyPr/>
        <a:lstStyle/>
        <a:p>
          <a:pPr rtl="1"/>
          <a:endParaRPr lang="en-US" sz="1100">
            <a:cs typeface="B Nazanin" panose="00000400000000000000" pitchFamily="2" charset="-78"/>
          </a:endParaRPr>
        </a:p>
      </dgm:t>
    </dgm:pt>
    <dgm:pt modelId="{737D1DF3-C9A8-4E09-921C-F14B58086F6A}">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buClrTx/>
            <a:buSzTx/>
            <a:buFontTx/>
            <a:buNone/>
          </a:pPr>
          <a:r>
            <a:rPr lang="fa-IR" sz="1100" dirty="0">
              <a:cs typeface="B Nazanin" panose="00000400000000000000" pitchFamily="2" charset="-78"/>
            </a:rPr>
            <a:t>دادگان تجربی</a:t>
          </a:r>
          <a:endParaRPr lang="en-US" sz="1100" dirty="0">
            <a:cs typeface="B Nazanin" panose="00000400000000000000" pitchFamily="2" charset="-78"/>
          </a:endParaRPr>
        </a:p>
      </dgm:t>
    </dgm:pt>
    <dgm:pt modelId="{6E425C22-0E95-4F3F-9C70-356226DD91CE}" type="parTrans" cxnId="{4AA5BBE8-DB66-4F53-9F99-4FFA40495088}">
      <dgm:prSet/>
      <dgm:spPr/>
      <dgm:t>
        <a:bodyPr/>
        <a:lstStyle/>
        <a:p>
          <a:pPr rtl="1"/>
          <a:endParaRPr lang="en-US" sz="1100">
            <a:cs typeface="B Nazanin" panose="00000400000000000000" pitchFamily="2" charset="-78"/>
          </a:endParaRPr>
        </a:p>
      </dgm:t>
    </dgm:pt>
    <dgm:pt modelId="{ED369B7F-C9AC-43E1-977C-0F64799D7818}" type="sibTrans" cxnId="{4AA5BBE8-DB66-4F53-9F99-4FFA40495088}">
      <dgm:prSet/>
      <dgm:spPr/>
      <dgm:t>
        <a:bodyPr/>
        <a:lstStyle/>
        <a:p>
          <a:pPr rtl="1"/>
          <a:endParaRPr lang="en-US" sz="1100">
            <a:cs typeface="B Nazanin" panose="00000400000000000000" pitchFamily="2" charset="-78"/>
          </a:endParaRPr>
        </a:p>
      </dgm:t>
    </dgm:pt>
    <dgm:pt modelId="{3E40D8FC-5B6D-4131-AC38-3C0156B344B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روش پیش‌پردازش</a:t>
          </a:r>
          <a:endParaRPr lang="en-US" sz="1100" dirty="0">
            <a:cs typeface="B Nazanin" panose="00000400000000000000" pitchFamily="2" charset="-78"/>
          </a:endParaRPr>
        </a:p>
      </dgm:t>
    </dgm:pt>
    <dgm:pt modelId="{133357E1-99BC-4179-9027-45DFCF9E9711}" type="parTrans" cxnId="{F962EC41-DACA-4196-B93C-8AD8EAACC819}">
      <dgm:prSet/>
      <dgm:spPr/>
      <dgm:t>
        <a:bodyPr/>
        <a:lstStyle/>
        <a:p>
          <a:pPr rtl="1"/>
          <a:endParaRPr lang="en-US" sz="1100">
            <a:cs typeface="B Nazanin" panose="00000400000000000000" pitchFamily="2" charset="-78"/>
          </a:endParaRPr>
        </a:p>
      </dgm:t>
    </dgm:pt>
    <dgm:pt modelId="{3B508F4A-F6FF-4767-9AD5-6589648EBFBE}" type="sibTrans" cxnId="{F962EC41-DACA-4196-B93C-8AD8EAACC819}">
      <dgm:prSet/>
      <dgm:spPr/>
      <dgm:t>
        <a:bodyPr/>
        <a:lstStyle/>
        <a:p>
          <a:pPr rtl="1"/>
          <a:endParaRPr lang="en-US" sz="1100">
            <a:cs typeface="B Nazanin" panose="00000400000000000000" pitchFamily="2" charset="-78"/>
          </a:endParaRPr>
        </a:p>
      </dgm:t>
    </dgm:pt>
    <dgm:pt modelId="{4E96A15F-9DFB-476A-BFA3-2C85B39075E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نتایج پردازش و طبقه‌بندی</a:t>
          </a:r>
          <a:endParaRPr lang="en-US" sz="1100" dirty="0">
            <a:cs typeface="B Nazanin" panose="00000400000000000000" pitchFamily="2" charset="-78"/>
          </a:endParaRPr>
        </a:p>
      </dgm:t>
    </dgm:pt>
    <dgm:pt modelId="{042947F9-D2D6-4798-8948-1E78F5200A43}" type="parTrans" cxnId="{C4342E24-4D02-4563-A0BD-EA93B7142750}">
      <dgm:prSet/>
      <dgm:spPr/>
      <dgm:t>
        <a:bodyPr/>
        <a:lstStyle/>
        <a:p>
          <a:pPr rtl="1"/>
          <a:endParaRPr lang="en-US" sz="1100">
            <a:cs typeface="B Nazanin" panose="00000400000000000000" pitchFamily="2" charset="-78"/>
          </a:endParaRPr>
        </a:p>
      </dgm:t>
    </dgm:pt>
    <dgm:pt modelId="{716577AE-2476-40F4-A3FC-0285704AAA7A}" type="sibTrans" cxnId="{C4342E24-4D02-4563-A0BD-EA93B7142750}">
      <dgm:prSet/>
      <dgm:spPr/>
      <dgm:t>
        <a:bodyPr/>
        <a:lstStyle/>
        <a:p>
          <a:pPr rtl="1"/>
          <a:endParaRPr lang="en-US" sz="1100">
            <a:cs typeface="B Nazanin" panose="00000400000000000000" pitchFamily="2" charset="-78"/>
          </a:endParaRPr>
        </a:p>
      </dgm:t>
    </dgm:pt>
    <dgm:pt modelId="{4EB9F193-7105-4C3C-B1A4-7C95693BE4C6}">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جمع‌بندی</a:t>
          </a:r>
          <a:endParaRPr lang="en-US" sz="1100" dirty="0">
            <a:cs typeface="B Nazanin" panose="00000400000000000000" pitchFamily="2" charset="-78"/>
          </a:endParaRPr>
        </a:p>
      </dgm:t>
    </dgm:pt>
    <dgm:pt modelId="{72E3539E-7CD8-4DF4-9F8F-9EB823E671B8}" type="parTrans" cxnId="{6B995D17-667B-4EFE-82CF-66FAACBE523E}">
      <dgm:prSet/>
      <dgm:spPr/>
      <dgm:t>
        <a:bodyPr/>
        <a:lstStyle/>
        <a:p>
          <a:pPr rtl="1"/>
          <a:endParaRPr lang="en-US" sz="1100">
            <a:cs typeface="B Nazanin" panose="00000400000000000000" pitchFamily="2" charset="-78"/>
          </a:endParaRPr>
        </a:p>
      </dgm:t>
    </dgm:pt>
    <dgm:pt modelId="{D64ECE19-F541-485D-9E1E-EE66F5904E5E}" type="sibTrans" cxnId="{6B995D17-667B-4EFE-82CF-66FAACBE523E}">
      <dgm:prSet/>
      <dgm:spPr/>
      <dgm:t>
        <a:bodyPr/>
        <a:lstStyle/>
        <a:p>
          <a:pPr rtl="1"/>
          <a:endParaRPr lang="en-US" sz="1100">
            <a:cs typeface="B Nazanin" panose="00000400000000000000" pitchFamily="2" charset="-78"/>
          </a:endParaRPr>
        </a:p>
      </dgm:t>
    </dgm:pt>
    <dgm:pt modelId="{7111138E-9FE2-4F13-A9C0-FD47B4092AD0}">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افق‌های پیش‌رو</a:t>
          </a:r>
          <a:endParaRPr lang="en-US" sz="1100" dirty="0">
            <a:cs typeface="B Nazanin" panose="00000400000000000000" pitchFamily="2" charset="-78"/>
          </a:endParaRPr>
        </a:p>
      </dgm:t>
    </dgm:pt>
    <dgm:pt modelId="{CBC95511-9F97-4800-AB9C-2ECE9F71805F}" type="parTrans" cxnId="{1C153250-678F-4728-BA45-9DEADCD68574}">
      <dgm:prSet/>
      <dgm:spPr/>
      <dgm:t>
        <a:bodyPr/>
        <a:lstStyle/>
        <a:p>
          <a:pPr rtl="1"/>
          <a:endParaRPr lang="en-US" sz="1100">
            <a:cs typeface="B Nazanin" panose="00000400000000000000" pitchFamily="2" charset="-78"/>
          </a:endParaRPr>
        </a:p>
      </dgm:t>
    </dgm:pt>
    <dgm:pt modelId="{14FB005E-7DE3-4172-8376-564AEC341AC3}" type="sibTrans" cxnId="{1C153250-678F-4728-BA45-9DEADCD68574}">
      <dgm:prSet/>
      <dgm:spPr/>
      <dgm:t>
        <a:bodyPr/>
        <a:lstStyle/>
        <a:p>
          <a:pPr rtl="1"/>
          <a:endParaRPr lang="en-US" sz="1100">
            <a:cs typeface="B Nazanin" panose="00000400000000000000" pitchFamily="2" charset="-78"/>
          </a:endParaRPr>
        </a:p>
      </dgm:t>
    </dgm:pt>
    <dgm:pt modelId="{C53DA2BA-582C-45D6-A4D9-B253E86EE219}">
      <dgm:prSet phldrT="[Text]" phldr="0" custT="1">
        <dgm:style>
          <a:lnRef idx="3">
            <a:schemeClr val="lt1"/>
          </a:lnRef>
          <a:fillRef idx="1">
            <a:schemeClr val="accent1"/>
          </a:fillRef>
          <a:effectRef idx="1">
            <a:schemeClr val="accent1"/>
          </a:effectRef>
          <a:fontRef idx="minor">
            <a:schemeClr val="lt1"/>
          </a:fontRef>
        </dgm:style>
      </dgm:prSet>
      <dgm:spPr/>
      <dgm:t>
        <a:bodyPr/>
        <a:lstStyle/>
        <a:p>
          <a:pPr rtl="1"/>
          <a:r>
            <a:rPr lang="fa-IR" sz="1100" dirty="0">
              <a:cs typeface="B Nazanin" panose="00000400000000000000" pitchFamily="2" charset="-78"/>
            </a:rPr>
            <a:t>مراحل پردازش</a:t>
          </a:r>
          <a:endParaRPr lang="en-US" sz="1100" dirty="0">
            <a:cs typeface="B Nazanin" panose="00000400000000000000" pitchFamily="2" charset="-78"/>
          </a:endParaRPr>
        </a:p>
      </dgm:t>
    </dgm:pt>
    <dgm:pt modelId="{DD8F332C-5C1F-4F9D-8FD3-A4E3DE22D3D4}" type="parTrans" cxnId="{A5BC27AC-8CA0-4387-B5D4-A6B3A591D5F7}">
      <dgm:prSet/>
      <dgm:spPr/>
      <dgm:t>
        <a:bodyPr/>
        <a:lstStyle/>
        <a:p>
          <a:pPr rtl="1"/>
          <a:endParaRPr lang="en-US" sz="1100">
            <a:cs typeface="B Nazanin" panose="00000400000000000000" pitchFamily="2" charset="-78"/>
          </a:endParaRPr>
        </a:p>
      </dgm:t>
    </dgm:pt>
    <dgm:pt modelId="{C1D1CD10-5169-4ECE-B7CB-0D47C28186E6}" type="sibTrans" cxnId="{A5BC27AC-8CA0-4387-B5D4-A6B3A591D5F7}">
      <dgm:prSet/>
      <dgm:spPr/>
      <dgm:t>
        <a:bodyPr/>
        <a:lstStyle/>
        <a:p>
          <a:pPr rtl="1"/>
          <a:endParaRPr lang="en-US" sz="1100">
            <a:cs typeface="B Nazanin" panose="00000400000000000000" pitchFamily="2" charset="-78"/>
          </a:endParaRPr>
        </a:p>
      </dgm:t>
    </dgm:pt>
    <dgm:pt modelId="{58140984-7538-4790-A70B-25FCB31C7BD9}">
      <dgm:prSet custT="1">
        <dgm:style>
          <a:lnRef idx="3">
            <a:schemeClr val="lt1"/>
          </a:lnRef>
          <a:fillRef idx="1">
            <a:schemeClr val="accent1"/>
          </a:fillRef>
          <a:effectRef idx="1">
            <a:schemeClr val="accent1"/>
          </a:effectRef>
          <a:fontRef idx="minor">
            <a:schemeClr val="lt1"/>
          </a:fontRef>
        </dgm:style>
      </dgm:prSet>
      <dgm:spPr/>
      <dgm:t>
        <a:bodyPr/>
        <a:lstStyle/>
        <a:p>
          <a:r>
            <a:rPr lang="fa-IR" sz="1100" dirty="0">
              <a:cs typeface="B Nazanin" panose="00000400000000000000" pitchFamily="2" charset="-78"/>
            </a:rPr>
            <a:t>نتایج پیش‌پردازش</a:t>
          </a:r>
          <a:endParaRPr lang="en-US" sz="1100" dirty="0">
            <a:cs typeface="B Nazanin" panose="00000400000000000000" pitchFamily="2" charset="-78"/>
          </a:endParaRPr>
        </a:p>
      </dgm:t>
    </dgm:pt>
    <dgm:pt modelId="{BA4A20EF-A07C-41BC-A120-80A3DE104E78}" type="parTrans" cxnId="{F47EA993-32CA-416A-A433-768FC765CAA2}">
      <dgm:prSet/>
      <dgm:spPr/>
      <dgm:t>
        <a:bodyPr/>
        <a:lstStyle/>
        <a:p>
          <a:endParaRPr lang="en-US" sz="1100">
            <a:cs typeface="B Nazanin" panose="00000400000000000000" pitchFamily="2" charset="-78"/>
          </a:endParaRPr>
        </a:p>
      </dgm:t>
    </dgm:pt>
    <dgm:pt modelId="{2379D73B-070B-443E-BA7B-A4A579BFC688}" type="sibTrans" cxnId="{F47EA993-32CA-416A-A433-768FC765CAA2}">
      <dgm:prSet/>
      <dgm:spPr/>
      <dgm:t>
        <a:bodyPr/>
        <a:lstStyle/>
        <a:p>
          <a:endParaRPr lang="en-US" sz="1100">
            <a:cs typeface="B Nazanin" panose="00000400000000000000" pitchFamily="2" charset="-78"/>
          </a:endParaRPr>
        </a:p>
      </dgm:t>
    </dgm:pt>
    <dgm:pt modelId="{C6D8E491-5008-4388-8E2E-B846374831CD}">
      <dgm:prSet custT="1">
        <dgm:style>
          <a:lnRef idx="3">
            <a:schemeClr val="lt1"/>
          </a:lnRef>
          <a:fillRef idx="1">
            <a:schemeClr val="accent2"/>
          </a:fillRef>
          <a:effectRef idx="1">
            <a:schemeClr val="accent2"/>
          </a:effectRef>
          <a:fontRef idx="minor">
            <a:schemeClr val="lt1"/>
          </a:fontRef>
        </dgm:style>
      </dgm:prSet>
      <dgm:spPr>
        <a:ln/>
      </dgm:spPr>
      <dgm:t>
        <a:bodyPr spcFirstLastPara="0" vert="horz" wrap="square" lIns="14669" tIns="29337" rIns="44006" bIns="29337" numCol="1" spcCol="1270" anchor="ctr" anchorCtr="0"/>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پیاده‌سازی نرم‌افزار</a:t>
          </a:r>
          <a:endParaRPr lang="en-US" sz="1100" kern="1200" dirty="0">
            <a:solidFill>
              <a:prstClr val="white"/>
            </a:solidFill>
            <a:latin typeface="Sagona Book" panose="02020404030301010803"/>
            <a:ea typeface="+mn-ea"/>
            <a:cs typeface="B Nazanin" panose="00000400000000000000" pitchFamily="2" charset="-78"/>
          </a:endParaRPr>
        </a:p>
      </dgm:t>
    </dgm:pt>
    <dgm:pt modelId="{39AED352-812B-4E5C-801C-CEA5EE4E3B7B}" type="parTrans" cxnId="{7C32EC24-2DCA-4D1D-A654-9982DC5EBD30}">
      <dgm:prSet/>
      <dgm:spPr/>
      <dgm:t>
        <a:bodyPr/>
        <a:lstStyle/>
        <a:p>
          <a:endParaRPr lang="en-US"/>
        </a:p>
      </dgm:t>
    </dgm:pt>
    <dgm:pt modelId="{6C332404-4EB9-4757-B948-FBC8DA8FE420}" type="sibTrans" cxnId="{7C32EC24-2DCA-4D1D-A654-9982DC5EBD30}">
      <dgm:prSet/>
      <dgm:spPr/>
      <dgm:t>
        <a:bodyPr/>
        <a:lstStyle/>
        <a:p>
          <a:endParaRPr lang="en-US"/>
        </a:p>
      </dgm:t>
    </dgm:pt>
    <dgm:pt modelId="{40532E7A-6FB2-4657-A352-FCECA96EAE1A}" type="pres">
      <dgm:prSet presAssocID="{BD5272A6-2E09-413F-8D30-90F83614CC3E}" presName="Name0" presStyleCnt="0">
        <dgm:presLayoutVars>
          <dgm:dir val="rev"/>
          <dgm:resizeHandles val="exact"/>
        </dgm:presLayoutVars>
      </dgm:prSet>
      <dgm:spPr/>
    </dgm:pt>
    <dgm:pt modelId="{F2C29B0A-CE64-45AF-BCB9-3D07240CDD3B}" type="pres">
      <dgm:prSet presAssocID="{0426F381-EA5F-496C-8EBA-5A302D9A4981}" presName="parTxOnly" presStyleLbl="node1" presStyleIdx="0" presStyleCnt="11">
        <dgm:presLayoutVars>
          <dgm:bulletEnabled val="1"/>
        </dgm:presLayoutVars>
      </dgm:prSet>
      <dgm:spPr>
        <a:xfrm rot="10800000">
          <a:off x="9020537" y="82614"/>
          <a:ext cx="1100014" cy="440005"/>
        </a:xfrm>
        <a:prstGeom prst="homePlate">
          <a:avLst/>
        </a:prstGeom>
      </dgm:spPr>
    </dgm:pt>
    <dgm:pt modelId="{8BC340B1-C222-43D8-8A42-22BC54187097}" type="pres">
      <dgm:prSet presAssocID="{ACF9E77A-EC27-49E6-A300-66EA202C976B}" presName="parSpace" presStyleCnt="0"/>
      <dgm:spPr/>
    </dgm:pt>
    <dgm:pt modelId="{4E4CCA11-9607-4E43-814F-33D47FA12237}" type="pres">
      <dgm:prSet presAssocID="{0B69C1D4-4826-4405-9443-873BA245EF76}" presName="parTxOnly" presStyleLbl="node1" presStyleIdx="1" presStyleCnt="11" custScaleX="119627">
        <dgm:presLayoutVars>
          <dgm:bulletEnabled val="1"/>
        </dgm:presLayoutVars>
      </dgm:prSet>
      <dgm:spPr>
        <a:xfrm rot="10800000">
          <a:off x="7924626" y="82614"/>
          <a:ext cx="1315914" cy="440005"/>
        </a:xfrm>
        <a:prstGeom prst="chevron">
          <a:avLst/>
        </a:prstGeom>
      </dgm:spPr>
    </dgm:pt>
    <dgm:pt modelId="{D7E82D7F-9607-4EE9-8A4D-BEA920D0F8E6}" type="pres">
      <dgm:prSet presAssocID="{5BE91011-C30C-44B6-ADF9-931FE340386E}" presName="parSpace" presStyleCnt="0"/>
      <dgm:spPr/>
    </dgm:pt>
    <dgm:pt modelId="{BFCE92B5-62DA-42D0-A8AE-510F52F453D9}" type="pres">
      <dgm:prSet presAssocID="{C7685478-8CE3-4966-87DC-059925F577F7}" presName="parTxOnly" presStyleLbl="node1" presStyleIdx="2" presStyleCnt="11">
        <dgm:presLayoutVars>
          <dgm:bulletEnabled val="1"/>
        </dgm:presLayoutVars>
      </dgm:prSet>
      <dgm:spPr>
        <a:xfrm rot="10800000">
          <a:off x="7044614" y="82614"/>
          <a:ext cx="1100014" cy="440005"/>
        </a:xfrm>
        <a:prstGeom prst="chevron">
          <a:avLst/>
        </a:prstGeom>
      </dgm:spPr>
    </dgm:pt>
    <dgm:pt modelId="{4DDD50BF-5DF3-4B3C-8446-FE12844E41C2}" type="pres">
      <dgm:prSet presAssocID="{BC583749-9648-467D-8C5E-FBC2B38902C6}" presName="parSpace" presStyleCnt="0"/>
      <dgm:spPr/>
    </dgm:pt>
    <dgm:pt modelId="{E6DE17E8-A954-492C-914E-5EE2E739EA52}" type="pres">
      <dgm:prSet presAssocID="{C6D8E491-5008-4388-8E2E-B846374831CD}" presName="parTxOnly" presStyleLbl="node1" presStyleIdx="3" presStyleCnt="11">
        <dgm:presLayoutVars>
          <dgm:bulletEnabled val="1"/>
        </dgm:presLayoutVars>
      </dgm:prSet>
      <dgm:spPr>
        <a:xfrm rot="10800000">
          <a:off x="6164603" y="82614"/>
          <a:ext cx="1100014" cy="440005"/>
        </a:xfrm>
        <a:prstGeom prst="chevron">
          <a:avLst/>
        </a:prstGeom>
      </dgm:spPr>
    </dgm:pt>
    <dgm:pt modelId="{DF61A638-F777-4AB2-930E-0AF907A8D685}" type="pres">
      <dgm:prSet presAssocID="{6C332404-4EB9-4757-B948-FBC8DA8FE420}" presName="parSpace" presStyleCnt="0"/>
      <dgm:spPr/>
    </dgm:pt>
    <dgm:pt modelId="{E5F06F61-CB30-4712-AB06-5B0A994A7B48}" type="pres">
      <dgm:prSet presAssocID="{737D1DF3-C9A8-4E09-921C-F14B58086F6A}" presName="parTxOnly" presStyleLbl="node1" presStyleIdx="4" presStyleCnt="11">
        <dgm:presLayoutVars>
          <dgm:bulletEnabled val="1"/>
        </dgm:presLayoutVars>
      </dgm:prSet>
      <dgm:spPr/>
    </dgm:pt>
    <dgm:pt modelId="{E22CDDFC-E4F5-496C-8CD3-2C59B85363D5}" type="pres">
      <dgm:prSet presAssocID="{ED369B7F-C9AC-43E1-977C-0F64799D7818}" presName="parSpace" presStyleCnt="0"/>
      <dgm:spPr/>
    </dgm:pt>
    <dgm:pt modelId="{795C4310-7361-4D15-9633-C6869036715C}" type="pres">
      <dgm:prSet presAssocID="{3E40D8FC-5B6D-4131-AC38-3C0156B344B6}" presName="parTxOnly" presStyleLbl="node1" presStyleIdx="5" presStyleCnt="11">
        <dgm:presLayoutVars>
          <dgm:bulletEnabled val="1"/>
        </dgm:presLayoutVars>
      </dgm:prSet>
      <dgm:spPr/>
    </dgm:pt>
    <dgm:pt modelId="{27682546-854C-49FD-B1E9-462EC7AAC7FA}" type="pres">
      <dgm:prSet presAssocID="{3B508F4A-F6FF-4767-9AD5-6589648EBFBE}" presName="parSpace" presStyleCnt="0"/>
      <dgm:spPr/>
    </dgm:pt>
    <dgm:pt modelId="{9791276B-A7B8-43D0-9F0F-E0BB90F2315A}" type="pres">
      <dgm:prSet presAssocID="{58140984-7538-4790-A70B-25FCB31C7BD9}" presName="parTxOnly" presStyleLbl="node1" presStyleIdx="6" presStyleCnt="11">
        <dgm:presLayoutVars>
          <dgm:bulletEnabled val="1"/>
        </dgm:presLayoutVars>
      </dgm:prSet>
      <dgm:spPr/>
    </dgm:pt>
    <dgm:pt modelId="{739B1488-7C55-431D-9FB9-3160F40E8C86}" type="pres">
      <dgm:prSet presAssocID="{2379D73B-070B-443E-BA7B-A4A579BFC688}" presName="parSpace" presStyleCnt="0"/>
      <dgm:spPr/>
    </dgm:pt>
    <dgm:pt modelId="{10A688ED-3B84-4975-97C4-08C83EB0AE0E}" type="pres">
      <dgm:prSet presAssocID="{C53DA2BA-582C-45D6-A4D9-B253E86EE219}" presName="parTxOnly" presStyleLbl="node1" presStyleIdx="7" presStyleCnt="11">
        <dgm:presLayoutVars>
          <dgm:bulletEnabled val="1"/>
        </dgm:presLayoutVars>
      </dgm:prSet>
      <dgm:spPr/>
    </dgm:pt>
    <dgm:pt modelId="{A1245B62-73F5-4A77-9822-124334F5655F}" type="pres">
      <dgm:prSet presAssocID="{C1D1CD10-5169-4ECE-B7CB-0D47C28186E6}" presName="parSpace" presStyleCnt="0"/>
      <dgm:spPr/>
    </dgm:pt>
    <dgm:pt modelId="{9D860EA4-76B2-4341-AB84-D32A2F561170}" type="pres">
      <dgm:prSet presAssocID="{4E96A15F-9DFB-476A-BFA3-2C85B39075E6}" presName="parTxOnly" presStyleLbl="node1" presStyleIdx="8" presStyleCnt="11">
        <dgm:presLayoutVars>
          <dgm:bulletEnabled val="1"/>
        </dgm:presLayoutVars>
      </dgm:prSet>
      <dgm:spPr/>
    </dgm:pt>
    <dgm:pt modelId="{5ABD90C0-365E-4AEC-B782-3725C0B74A30}" type="pres">
      <dgm:prSet presAssocID="{716577AE-2476-40F4-A3FC-0285704AAA7A}" presName="parSpace" presStyleCnt="0"/>
      <dgm:spPr/>
    </dgm:pt>
    <dgm:pt modelId="{EA596134-D384-4304-8923-1BB91E03FD44}" type="pres">
      <dgm:prSet presAssocID="{4EB9F193-7105-4C3C-B1A4-7C95693BE4C6}" presName="parTxOnly" presStyleLbl="node1" presStyleIdx="9" presStyleCnt="11">
        <dgm:presLayoutVars>
          <dgm:bulletEnabled val="1"/>
        </dgm:presLayoutVars>
      </dgm:prSet>
      <dgm:spPr/>
    </dgm:pt>
    <dgm:pt modelId="{B2ECB062-F6B5-4A28-ADBC-ED9EDBCC0CD5}" type="pres">
      <dgm:prSet presAssocID="{D64ECE19-F541-485D-9E1E-EE66F5904E5E}" presName="parSpace" presStyleCnt="0"/>
      <dgm:spPr/>
    </dgm:pt>
    <dgm:pt modelId="{87D65473-E9AD-4F5D-A27A-75298272FC40}" type="pres">
      <dgm:prSet presAssocID="{7111138E-9FE2-4F13-A9C0-FD47B4092AD0}" presName="parTxOnly" presStyleLbl="node1" presStyleIdx="10" presStyleCnt="11">
        <dgm:presLayoutVars>
          <dgm:bulletEnabled val="1"/>
        </dgm:presLayoutVars>
      </dgm:prSet>
      <dgm:spPr/>
    </dgm:pt>
  </dgm:ptLst>
  <dgm:cxnLst>
    <dgm:cxn modelId="{3E2A3306-0192-41B3-A545-239FB27F1F78}" type="presOf" srcId="{737D1DF3-C9A8-4E09-921C-F14B58086F6A}" destId="{E5F06F61-CB30-4712-AB06-5B0A994A7B48}" srcOrd="0" destOrd="0" presId="urn:microsoft.com/office/officeart/2005/8/layout/hChevron3"/>
    <dgm:cxn modelId="{16E56307-FED9-47DD-830A-F7A4F3E43241}" type="presOf" srcId="{BD5272A6-2E09-413F-8D30-90F83614CC3E}" destId="{40532E7A-6FB2-4657-A352-FCECA96EAE1A}" srcOrd="0" destOrd="0" presId="urn:microsoft.com/office/officeart/2005/8/layout/hChevron3"/>
    <dgm:cxn modelId="{C15E6B0E-9B1C-4D29-B97B-330259DD9D0A}" type="presOf" srcId="{4E96A15F-9DFB-476A-BFA3-2C85B39075E6}" destId="{9D860EA4-76B2-4341-AB84-D32A2F561170}" srcOrd="0" destOrd="0" presId="urn:microsoft.com/office/officeart/2005/8/layout/hChevron3"/>
    <dgm:cxn modelId="{6B995D17-667B-4EFE-82CF-66FAACBE523E}" srcId="{BD5272A6-2E09-413F-8D30-90F83614CC3E}" destId="{4EB9F193-7105-4C3C-B1A4-7C95693BE4C6}" srcOrd="9" destOrd="0" parTransId="{72E3539E-7CD8-4DF4-9F8F-9EB823E671B8}" sibTransId="{D64ECE19-F541-485D-9E1E-EE66F5904E5E}"/>
    <dgm:cxn modelId="{BABCD71D-FE2F-4DE2-8164-021F1872EF09}" type="presOf" srcId="{0B69C1D4-4826-4405-9443-873BA245EF76}" destId="{4E4CCA11-9607-4E43-814F-33D47FA12237}" srcOrd="0" destOrd="0" presId="urn:microsoft.com/office/officeart/2005/8/layout/hChevron3"/>
    <dgm:cxn modelId="{C4342E24-4D02-4563-A0BD-EA93B7142750}" srcId="{BD5272A6-2E09-413F-8D30-90F83614CC3E}" destId="{4E96A15F-9DFB-476A-BFA3-2C85B39075E6}" srcOrd="8" destOrd="0" parTransId="{042947F9-D2D6-4798-8948-1E78F5200A43}" sibTransId="{716577AE-2476-40F4-A3FC-0285704AAA7A}"/>
    <dgm:cxn modelId="{7C32EC24-2DCA-4D1D-A654-9982DC5EBD30}" srcId="{BD5272A6-2E09-413F-8D30-90F83614CC3E}" destId="{C6D8E491-5008-4388-8E2E-B846374831CD}" srcOrd="3" destOrd="0" parTransId="{39AED352-812B-4E5C-801C-CEA5EE4E3B7B}" sibTransId="{6C332404-4EB9-4757-B948-FBC8DA8FE420}"/>
    <dgm:cxn modelId="{E721993F-EA88-415C-B84E-F4A2F26CBB33}" type="presOf" srcId="{C53DA2BA-582C-45D6-A4D9-B253E86EE219}" destId="{10A688ED-3B84-4975-97C4-08C83EB0AE0E}" srcOrd="0" destOrd="0" presId="urn:microsoft.com/office/officeart/2005/8/layout/hChevron3"/>
    <dgm:cxn modelId="{91B95D5F-CF17-4766-9D43-ED92C54A276D}" srcId="{BD5272A6-2E09-413F-8D30-90F83614CC3E}" destId="{C7685478-8CE3-4966-87DC-059925F577F7}" srcOrd="2" destOrd="0" parTransId="{7ED46442-D773-4D2D-9694-F1A52219F265}" sibTransId="{BC583749-9648-467D-8C5E-FBC2B38902C6}"/>
    <dgm:cxn modelId="{F962EC41-DACA-4196-B93C-8AD8EAACC819}" srcId="{BD5272A6-2E09-413F-8D30-90F83614CC3E}" destId="{3E40D8FC-5B6D-4131-AC38-3C0156B344B6}" srcOrd="5" destOrd="0" parTransId="{133357E1-99BC-4179-9027-45DFCF9E9711}" sibTransId="{3B508F4A-F6FF-4767-9AD5-6589648EBFBE}"/>
    <dgm:cxn modelId="{E5ACD167-56A2-4345-8BD1-AAA7EF37D2A1}" type="presOf" srcId="{7111138E-9FE2-4F13-A9C0-FD47B4092AD0}" destId="{87D65473-E9AD-4F5D-A27A-75298272FC40}" srcOrd="0" destOrd="0" presId="urn:microsoft.com/office/officeart/2005/8/layout/hChevron3"/>
    <dgm:cxn modelId="{1C153250-678F-4728-BA45-9DEADCD68574}" srcId="{BD5272A6-2E09-413F-8D30-90F83614CC3E}" destId="{7111138E-9FE2-4F13-A9C0-FD47B4092AD0}" srcOrd="10" destOrd="0" parTransId="{CBC95511-9F97-4800-AB9C-2ECE9F71805F}" sibTransId="{14FB005E-7DE3-4172-8376-564AEC341AC3}"/>
    <dgm:cxn modelId="{8C809A78-BD39-4FF7-BB0E-B1D441514E7E}" type="presOf" srcId="{C7685478-8CE3-4966-87DC-059925F577F7}" destId="{BFCE92B5-62DA-42D0-A8AE-510F52F453D9}" srcOrd="0" destOrd="0" presId="urn:microsoft.com/office/officeart/2005/8/layout/hChevron3"/>
    <dgm:cxn modelId="{1184AA92-9D82-41DC-8867-E6B89EAFFC17}" srcId="{BD5272A6-2E09-413F-8D30-90F83614CC3E}" destId="{0426F381-EA5F-496C-8EBA-5A302D9A4981}" srcOrd="0" destOrd="0" parTransId="{76074574-2C2D-4BAC-8BF9-C630EDB67671}" sibTransId="{ACF9E77A-EC27-49E6-A300-66EA202C976B}"/>
    <dgm:cxn modelId="{F47EA993-32CA-416A-A433-768FC765CAA2}" srcId="{BD5272A6-2E09-413F-8D30-90F83614CC3E}" destId="{58140984-7538-4790-A70B-25FCB31C7BD9}" srcOrd="6" destOrd="0" parTransId="{BA4A20EF-A07C-41BC-A120-80A3DE104E78}" sibTransId="{2379D73B-070B-443E-BA7B-A4A579BFC688}"/>
    <dgm:cxn modelId="{4538B5A6-95C4-4CC6-A6FA-C49CB0938938}" type="presOf" srcId="{C6D8E491-5008-4388-8E2E-B846374831CD}" destId="{E6DE17E8-A954-492C-914E-5EE2E739EA52}" srcOrd="0" destOrd="0" presId="urn:microsoft.com/office/officeart/2005/8/layout/hChevron3"/>
    <dgm:cxn modelId="{A5BC27AC-8CA0-4387-B5D4-A6B3A591D5F7}" srcId="{BD5272A6-2E09-413F-8D30-90F83614CC3E}" destId="{C53DA2BA-582C-45D6-A4D9-B253E86EE219}" srcOrd="7" destOrd="0" parTransId="{DD8F332C-5C1F-4F9D-8FD3-A4E3DE22D3D4}" sibTransId="{C1D1CD10-5169-4ECE-B7CB-0D47C28186E6}"/>
    <dgm:cxn modelId="{31220CB6-5E2E-4118-844A-0045492EB968}" type="presOf" srcId="{58140984-7538-4790-A70B-25FCB31C7BD9}" destId="{9791276B-A7B8-43D0-9F0F-E0BB90F2315A}" srcOrd="0" destOrd="0" presId="urn:microsoft.com/office/officeart/2005/8/layout/hChevron3"/>
    <dgm:cxn modelId="{2A80FBB9-76BE-4D65-98B4-3377F0A31D12}" type="presOf" srcId="{3E40D8FC-5B6D-4131-AC38-3C0156B344B6}" destId="{795C4310-7361-4D15-9633-C6869036715C}" srcOrd="0" destOrd="0" presId="urn:microsoft.com/office/officeart/2005/8/layout/hChevron3"/>
    <dgm:cxn modelId="{F0E31BBB-A8F6-4F20-9814-58047F50A2DB}" srcId="{BD5272A6-2E09-413F-8D30-90F83614CC3E}" destId="{0B69C1D4-4826-4405-9443-873BA245EF76}" srcOrd="1" destOrd="0" parTransId="{0154E37E-DD53-4428-9D24-C1B9D4F727B9}" sibTransId="{5BE91011-C30C-44B6-ADF9-931FE340386E}"/>
    <dgm:cxn modelId="{A0195FC4-D1EA-416D-9133-5737967455BC}" type="presOf" srcId="{4EB9F193-7105-4C3C-B1A4-7C95693BE4C6}" destId="{EA596134-D384-4304-8923-1BB91E03FD44}" srcOrd="0" destOrd="0" presId="urn:microsoft.com/office/officeart/2005/8/layout/hChevron3"/>
    <dgm:cxn modelId="{B2C23DDC-AD46-487D-A0F2-FF1472B93299}" type="presOf" srcId="{0426F381-EA5F-496C-8EBA-5A302D9A4981}" destId="{F2C29B0A-CE64-45AF-BCB9-3D07240CDD3B}" srcOrd="0" destOrd="0" presId="urn:microsoft.com/office/officeart/2005/8/layout/hChevron3"/>
    <dgm:cxn modelId="{4AA5BBE8-DB66-4F53-9F99-4FFA40495088}" srcId="{BD5272A6-2E09-413F-8D30-90F83614CC3E}" destId="{737D1DF3-C9A8-4E09-921C-F14B58086F6A}" srcOrd="4" destOrd="0" parTransId="{6E425C22-0E95-4F3F-9C70-356226DD91CE}" sibTransId="{ED369B7F-C9AC-43E1-977C-0F64799D7818}"/>
    <dgm:cxn modelId="{BB95317B-4941-44A0-A590-AF335EB0678D}" type="presParOf" srcId="{40532E7A-6FB2-4657-A352-FCECA96EAE1A}" destId="{F2C29B0A-CE64-45AF-BCB9-3D07240CDD3B}" srcOrd="0" destOrd="0" presId="urn:microsoft.com/office/officeart/2005/8/layout/hChevron3"/>
    <dgm:cxn modelId="{F654905B-E749-4C91-9DA4-487B4769A173}" type="presParOf" srcId="{40532E7A-6FB2-4657-A352-FCECA96EAE1A}" destId="{8BC340B1-C222-43D8-8A42-22BC54187097}" srcOrd="1" destOrd="0" presId="urn:microsoft.com/office/officeart/2005/8/layout/hChevron3"/>
    <dgm:cxn modelId="{7F72EBB4-D11D-4303-8D2D-3080902E8B79}" type="presParOf" srcId="{40532E7A-6FB2-4657-A352-FCECA96EAE1A}" destId="{4E4CCA11-9607-4E43-814F-33D47FA12237}" srcOrd="2" destOrd="0" presId="urn:microsoft.com/office/officeart/2005/8/layout/hChevron3"/>
    <dgm:cxn modelId="{7BD3A857-51F7-4FEC-A500-01ACE9476DBB}" type="presParOf" srcId="{40532E7A-6FB2-4657-A352-FCECA96EAE1A}" destId="{D7E82D7F-9607-4EE9-8A4D-BEA920D0F8E6}" srcOrd="3" destOrd="0" presId="urn:microsoft.com/office/officeart/2005/8/layout/hChevron3"/>
    <dgm:cxn modelId="{3183C356-D922-4029-AB29-46CFF28910AA}" type="presParOf" srcId="{40532E7A-6FB2-4657-A352-FCECA96EAE1A}" destId="{BFCE92B5-62DA-42D0-A8AE-510F52F453D9}" srcOrd="4" destOrd="0" presId="urn:microsoft.com/office/officeart/2005/8/layout/hChevron3"/>
    <dgm:cxn modelId="{55A168FB-B849-4BBE-BB16-F9B9394A30C8}" type="presParOf" srcId="{40532E7A-6FB2-4657-A352-FCECA96EAE1A}" destId="{4DDD50BF-5DF3-4B3C-8446-FE12844E41C2}" srcOrd="5" destOrd="0" presId="urn:microsoft.com/office/officeart/2005/8/layout/hChevron3"/>
    <dgm:cxn modelId="{D5D182D8-5603-4AF8-AC36-5EE2E874E881}" type="presParOf" srcId="{40532E7A-6FB2-4657-A352-FCECA96EAE1A}" destId="{E6DE17E8-A954-492C-914E-5EE2E739EA52}" srcOrd="6" destOrd="0" presId="urn:microsoft.com/office/officeart/2005/8/layout/hChevron3"/>
    <dgm:cxn modelId="{6BB9B793-FE19-4281-B374-EB1E179CE13D}" type="presParOf" srcId="{40532E7A-6FB2-4657-A352-FCECA96EAE1A}" destId="{DF61A638-F777-4AB2-930E-0AF907A8D685}" srcOrd="7" destOrd="0" presId="urn:microsoft.com/office/officeart/2005/8/layout/hChevron3"/>
    <dgm:cxn modelId="{51A7B1BD-C753-4334-9A22-BAB52A5770E0}" type="presParOf" srcId="{40532E7A-6FB2-4657-A352-FCECA96EAE1A}" destId="{E5F06F61-CB30-4712-AB06-5B0A994A7B48}" srcOrd="8" destOrd="0" presId="urn:microsoft.com/office/officeart/2005/8/layout/hChevron3"/>
    <dgm:cxn modelId="{5211AA82-11A7-4CED-B8C0-9286A9CEA668}" type="presParOf" srcId="{40532E7A-6FB2-4657-A352-FCECA96EAE1A}" destId="{E22CDDFC-E4F5-496C-8CD3-2C59B85363D5}" srcOrd="9" destOrd="0" presId="urn:microsoft.com/office/officeart/2005/8/layout/hChevron3"/>
    <dgm:cxn modelId="{3ACCC916-BB27-4410-9D2E-50CD50CEBE0C}" type="presParOf" srcId="{40532E7A-6FB2-4657-A352-FCECA96EAE1A}" destId="{795C4310-7361-4D15-9633-C6869036715C}" srcOrd="10" destOrd="0" presId="urn:microsoft.com/office/officeart/2005/8/layout/hChevron3"/>
    <dgm:cxn modelId="{49BF0F88-F652-4D89-9FB3-248B31F3DC31}" type="presParOf" srcId="{40532E7A-6FB2-4657-A352-FCECA96EAE1A}" destId="{27682546-854C-49FD-B1E9-462EC7AAC7FA}" srcOrd="11" destOrd="0" presId="urn:microsoft.com/office/officeart/2005/8/layout/hChevron3"/>
    <dgm:cxn modelId="{C196B9B2-BD3B-49F2-87F8-28376109CFF9}" type="presParOf" srcId="{40532E7A-6FB2-4657-A352-FCECA96EAE1A}" destId="{9791276B-A7B8-43D0-9F0F-E0BB90F2315A}" srcOrd="12" destOrd="0" presId="urn:microsoft.com/office/officeart/2005/8/layout/hChevron3"/>
    <dgm:cxn modelId="{B12996D1-0F24-41EC-8B10-A3B3634F8BCB}" type="presParOf" srcId="{40532E7A-6FB2-4657-A352-FCECA96EAE1A}" destId="{739B1488-7C55-431D-9FB9-3160F40E8C86}" srcOrd="13" destOrd="0" presId="urn:microsoft.com/office/officeart/2005/8/layout/hChevron3"/>
    <dgm:cxn modelId="{0E332078-96AA-4D80-A1A1-2F355F4A7C63}" type="presParOf" srcId="{40532E7A-6FB2-4657-A352-FCECA96EAE1A}" destId="{10A688ED-3B84-4975-97C4-08C83EB0AE0E}" srcOrd="14" destOrd="0" presId="urn:microsoft.com/office/officeart/2005/8/layout/hChevron3"/>
    <dgm:cxn modelId="{E320EB36-0BF9-4DE6-8501-D65868780B86}" type="presParOf" srcId="{40532E7A-6FB2-4657-A352-FCECA96EAE1A}" destId="{A1245B62-73F5-4A77-9822-124334F5655F}" srcOrd="15" destOrd="0" presId="urn:microsoft.com/office/officeart/2005/8/layout/hChevron3"/>
    <dgm:cxn modelId="{36E97AF2-57FE-4EB7-B455-2EA7805640B6}" type="presParOf" srcId="{40532E7A-6FB2-4657-A352-FCECA96EAE1A}" destId="{9D860EA4-76B2-4341-AB84-D32A2F561170}" srcOrd="16" destOrd="0" presId="urn:microsoft.com/office/officeart/2005/8/layout/hChevron3"/>
    <dgm:cxn modelId="{576A1887-42B6-47F5-A090-5468D8BFCDFE}" type="presParOf" srcId="{40532E7A-6FB2-4657-A352-FCECA96EAE1A}" destId="{5ABD90C0-365E-4AEC-B782-3725C0B74A30}" srcOrd="17" destOrd="0" presId="urn:microsoft.com/office/officeart/2005/8/layout/hChevron3"/>
    <dgm:cxn modelId="{4929FAD5-0373-4B38-9DB9-AEED79C77294}" type="presParOf" srcId="{40532E7A-6FB2-4657-A352-FCECA96EAE1A}" destId="{EA596134-D384-4304-8923-1BB91E03FD44}" srcOrd="18" destOrd="0" presId="urn:microsoft.com/office/officeart/2005/8/layout/hChevron3"/>
    <dgm:cxn modelId="{6242D13B-E95A-46D9-BB90-01B90ADAFAC7}" type="presParOf" srcId="{40532E7A-6FB2-4657-A352-FCECA96EAE1A}" destId="{B2ECB062-F6B5-4A28-ADBC-ED9EDBCC0CD5}" srcOrd="19" destOrd="0" presId="urn:microsoft.com/office/officeart/2005/8/layout/hChevron3"/>
    <dgm:cxn modelId="{CB1B2AEE-FC67-4DAC-B850-18E6A7A43F93}" type="presParOf" srcId="{40532E7A-6FB2-4657-A352-FCECA96EAE1A}" destId="{87D65473-E9AD-4F5D-A27A-75298272FC40}" srcOrd="20" destOrd="0" presId="urn:microsoft.com/office/officeart/2005/8/layout/hChevron3"/>
  </dgm:cxnLst>
  <dgm:bg>
    <a:noFill/>
    <a:effectLst>
      <a:softEdge rad="0"/>
    </a:effectLst>
  </dgm:bg>
  <dgm:whole>
    <a:ln>
      <a:noFill/>
    </a:ln>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مروری بر ادبیات گذشته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پیاده‌سازی نرم‌افزار</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 typeface="+mj-lt"/>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0179D-7578-425F-9F7D-22AEAD51C4BF}">
      <dsp:nvSpPr>
        <dsp:cNvPr id="0" name=""/>
        <dsp:cNvSpPr/>
      </dsp:nvSpPr>
      <dsp:spPr>
        <a:xfrm>
          <a:off x="10591088" y="1540891"/>
          <a:ext cx="785672" cy="8236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پیاده‌سازی نرم‌افزار</a:t>
          </a:r>
          <a:endParaRPr lang="en-US" sz="1200" b="1" kern="1200" dirty="0">
            <a:cs typeface="B Nazanin" panose="00000400000000000000" pitchFamily="2" charset="-78"/>
          </a:endParaRPr>
        </a:p>
      </dsp:txBody>
      <dsp:txXfrm>
        <a:off x="10614100" y="1563903"/>
        <a:ext cx="739648" cy="777659"/>
      </dsp:txXfrm>
    </dsp:sp>
    <dsp:sp modelId="{89FD0758-BD7A-4A6C-B203-41A21EC912E9}">
      <dsp:nvSpPr>
        <dsp:cNvPr id="0" name=""/>
        <dsp:cNvSpPr/>
      </dsp:nvSpPr>
      <dsp:spPr>
        <a:xfrm rot="10800000">
          <a:off x="10276819" y="1945664"/>
          <a:ext cx="314268" cy="14136"/>
        </a:xfrm>
        <a:custGeom>
          <a:avLst/>
          <a:gdLst/>
          <a:ahLst/>
          <a:cxnLst/>
          <a:rect l="0" t="0" r="0" b="0"/>
          <a:pathLst>
            <a:path>
              <a:moveTo>
                <a:pt x="0" y="7068"/>
              </a:moveTo>
              <a:lnTo>
                <a:pt x="314268" y="706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10426097" y="1944876"/>
        <a:ext cx="15713" cy="15713"/>
      </dsp:txXfrm>
    </dsp:sp>
    <dsp:sp modelId="{79CEF710-7B93-42D1-9838-87800B8B835F}">
      <dsp:nvSpPr>
        <dsp:cNvPr id="0" name=""/>
        <dsp:cNvSpPr/>
      </dsp:nvSpPr>
      <dsp:spPr>
        <a:xfrm>
          <a:off x="9491147" y="1756314"/>
          <a:ext cx="785672" cy="39283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داده‌گیری</a:t>
          </a:r>
          <a:endParaRPr lang="en-US" sz="1200" b="1" kern="1200" dirty="0">
            <a:cs typeface="B Nazanin" panose="00000400000000000000" pitchFamily="2" charset="-78"/>
          </a:endParaRPr>
        </a:p>
      </dsp:txBody>
      <dsp:txXfrm>
        <a:off x="9502653" y="1767820"/>
        <a:ext cx="762660" cy="369824"/>
      </dsp:txXfrm>
    </dsp:sp>
    <dsp:sp modelId="{21AB4F43-676F-45FD-80C7-96191346B41B}">
      <dsp:nvSpPr>
        <dsp:cNvPr id="0" name=""/>
        <dsp:cNvSpPr/>
      </dsp:nvSpPr>
      <dsp:spPr>
        <a:xfrm rot="10800000">
          <a:off x="9176878" y="1945664"/>
          <a:ext cx="314268" cy="14136"/>
        </a:xfrm>
        <a:custGeom>
          <a:avLst/>
          <a:gdLst/>
          <a:ahLst/>
          <a:cxnLst/>
          <a:rect l="0" t="0" r="0" b="0"/>
          <a:pathLst>
            <a:path>
              <a:moveTo>
                <a:pt x="0" y="7068"/>
              </a:moveTo>
              <a:lnTo>
                <a:pt x="314268"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US" sz="1200" b="1" kern="1200">
            <a:cs typeface="B Nazanin" panose="00000400000000000000" pitchFamily="2" charset="-78"/>
          </a:endParaRPr>
        </a:p>
      </dsp:txBody>
      <dsp:txXfrm rot="10800000">
        <a:off x="9326156" y="1944876"/>
        <a:ext cx="15713" cy="15713"/>
      </dsp:txXfrm>
    </dsp:sp>
    <dsp:sp modelId="{A33423CC-9889-4BA4-8EBF-6520DEF567A8}">
      <dsp:nvSpPr>
        <dsp:cNvPr id="0" name=""/>
        <dsp:cNvSpPr/>
      </dsp:nvSpPr>
      <dsp:spPr>
        <a:xfrm>
          <a:off x="8232971" y="1484427"/>
          <a:ext cx="943906" cy="9366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Font typeface="+mj-lt"/>
            <a:buNone/>
          </a:pPr>
          <a:r>
            <a:rPr lang="fa-IR" sz="1200" b="1" kern="1200" dirty="0">
              <a:cs typeface="B Nazanin" panose="00000400000000000000" pitchFamily="2" charset="-78"/>
            </a:rPr>
            <a:t>مرحله بندی دادگان توسط متخصص خواب</a:t>
          </a:r>
          <a:endParaRPr lang="en-US" sz="1200" b="1" kern="1200" dirty="0">
            <a:cs typeface="B Nazanin" panose="00000400000000000000" pitchFamily="2" charset="-78"/>
          </a:endParaRPr>
        </a:p>
      </dsp:txBody>
      <dsp:txXfrm>
        <a:off x="8260403" y="1511859"/>
        <a:ext cx="889042" cy="881747"/>
      </dsp:txXfrm>
    </dsp:sp>
    <dsp:sp modelId="{59E94761-4E9A-454B-A888-12703874075C}">
      <dsp:nvSpPr>
        <dsp:cNvPr id="0" name=""/>
        <dsp:cNvSpPr/>
      </dsp:nvSpPr>
      <dsp:spPr>
        <a:xfrm rot="10800000">
          <a:off x="7918702" y="1945664"/>
          <a:ext cx="314268" cy="14136"/>
        </a:xfrm>
        <a:custGeom>
          <a:avLst/>
          <a:gdLst/>
          <a:ahLst/>
          <a:cxnLst/>
          <a:rect l="0" t="0" r="0" b="0"/>
          <a:pathLst>
            <a:path>
              <a:moveTo>
                <a:pt x="0" y="7068"/>
              </a:moveTo>
              <a:lnTo>
                <a:pt x="314268"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8067980" y="1944876"/>
        <a:ext cx="15713" cy="15713"/>
      </dsp:txXfrm>
    </dsp:sp>
    <dsp:sp modelId="{15701CF3-3887-4079-B40A-2E4674ACB680}">
      <dsp:nvSpPr>
        <dsp:cNvPr id="0" name=""/>
        <dsp:cNvSpPr/>
      </dsp:nvSpPr>
      <dsp:spPr>
        <a:xfrm>
          <a:off x="6823695" y="1701814"/>
          <a:ext cx="1095007" cy="50183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پیش‌پردازش</a:t>
          </a:r>
          <a:endParaRPr lang="en-US" sz="1200" b="1" kern="1200" dirty="0">
            <a:cs typeface="B Nazanin" panose="00000400000000000000" pitchFamily="2" charset="-78"/>
          </a:endParaRPr>
        </a:p>
      </dsp:txBody>
      <dsp:txXfrm>
        <a:off x="6838393" y="1716512"/>
        <a:ext cx="1065611" cy="472440"/>
      </dsp:txXfrm>
    </dsp:sp>
    <dsp:sp modelId="{2F935611-291D-4833-A458-BC450708CE59}">
      <dsp:nvSpPr>
        <dsp:cNvPr id="0" name=""/>
        <dsp:cNvSpPr/>
      </dsp:nvSpPr>
      <dsp:spPr>
        <a:xfrm rot="15107407">
          <a:off x="6163728" y="1468015"/>
          <a:ext cx="1005664" cy="14136"/>
        </a:xfrm>
        <a:custGeom>
          <a:avLst/>
          <a:gdLst/>
          <a:ahLst/>
          <a:cxnLst/>
          <a:rect l="0" t="0" r="0" b="0"/>
          <a:pathLst>
            <a:path>
              <a:moveTo>
                <a:pt x="0" y="7068"/>
              </a:moveTo>
              <a:lnTo>
                <a:pt x="1005664"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6641419" y="1449941"/>
        <a:ext cx="50283" cy="50283"/>
      </dsp:txXfrm>
    </dsp:sp>
    <dsp:sp modelId="{14113A6D-2DF8-4E7B-B11C-C3107940954D}">
      <dsp:nvSpPr>
        <dsp:cNvPr id="0" name=""/>
        <dsp:cNvSpPr/>
      </dsp:nvSpPr>
      <dsp:spPr>
        <a:xfrm>
          <a:off x="5723754" y="643156"/>
          <a:ext cx="785672" cy="70855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اعمال فیلتر روی سیگنال</a:t>
          </a:r>
          <a:endParaRPr lang="en-US" sz="1200" b="1" kern="1200" dirty="0">
            <a:cs typeface="B Nazanin" panose="00000400000000000000" pitchFamily="2" charset="-78"/>
          </a:endParaRPr>
        </a:p>
      </dsp:txBody>
      <dsp:txXfrm>
        <a:off x="5744507" y="663909"/>
        <a:ext cx="744166" cy="667048"/>
      </dsp:txXfrm>
    </dsp:sp>
    <dsp:sp modelId="{5644CF45-AF9B-4C96-9811-77E692837E1E}">
      <dsp:nvSpPr>
        <dsp:cNvPr id="0" name=""/>
        <dsp:cNvSpPr/>
      </dsp:nvSpPr>
      <dsp:spPr>
        <a:xfrm rot="13164430">
          <a:off x="6463191" y="1816559"/>
          <a:ext cx="406739" cy="14136"/>
        </a:xfrm>
        <a:custGeom>
          <a:avLst/>
          <a:gdLst/>
          <a:ahLst/>
          <a:cxnLst/>
          <a:rect l="0" t="0" r="0" b="0"/>
          <a:pathLst>
            <a:path>
              <a:moveTo>
                <a:pt x="0" y="7068"/>
              </a:moveTo>
              <a:lnTo>
                <a:pt x="406739"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6656392" y="1813459"/>
        <a:ext cx="20336" cy="20336"/>
      </dsp:txXfrm>
    </dsp:sp>
    <dsp:sp modelId="{401F7A1D-D088-4C9A-9980-77795C876E72}">
      <dsp:nvSpPr>
        <dsp:cNvPr id="0" name=""/>
        <dsp:cNvSpPr/>
      </dsp:nvSpPr>
      <dsp:spPr>
        <a:xfrm>
          <a:off x="5723754" y="1410636"/>
          <a:ext cx="785672" cy="56777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دوره‌بندی زمانی</a:t>
          </a:r>
          <a:endParaRPr lang="en-US" sz="1200" b="1" kern="1200" dirty="0">
            <a:cs typeface="B Nazanin" panose="00000400000000000000" pitchFamily="2" charset="-78"/>
          </a:endParaRPr>
        </a:p>
      </dsp:txBody>
      <dsp:txXfrm>
        <a:off x="5740384" y="1427266"/>
        <a:ext cx="752412" cy="534513"/>
      </dsp:txXfrm>
    </dsp:sp>
    <dsp:sp modelId="{C5766662-45FB-4DC5-94F8-6DC6597BC562}">
      <dsp:nvSpPr>
        <dsp:cNvPr id="0" name=""/>
        <dsp:cNvSpPr/>
      </dsp:nvSpPr>
      <dsp:spPr>
        <a:xfrm rot="7809071">
          <a:off x="6422868" y="2131929"/>
          <a:ext cx="487384" cy="14136"/>
        </a:xfrm>
        <a:custGeom>
          <a:avLst/>
          <a:gdLst/>
          <a:ahLst/>
          <a:cxnLst/>
          <a:rect l="0" t="0" r="0" b="0"/>
          <a:pathLst>
            <a:path>
              <a:moveTo>
                <a:pt x="0" y="7068"/>
              </a:moveTo>
              <a:lnTo>
                <a:pt x="487384"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6654376" y="2126813"/>
        <a:ext cx="24369" cy="24369"/>
      </dsp:txXfrm>
    </dsp:sp>
    <dsp:sp modelId="{1B56D466-902D-41A0-B8F5-6E6B74A1063D}">
      <dsp:nvSpPr>
        <dsp:cNvPr id="0" name=""/>
        <dsp:cNvSpPr/>
      </dsp:nvSpPr>
      <dsp:spPr>
        <a:xfrm>
          <a:off x="5723754" y="2037336"/>
          <a:ext cx="785672" cy="57585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حذف ایپاک‌های بد</a:t>
          </a:r>
          <a:endParaRPr lang="en-US" sz="1200" b="1" kern="1200" dirty="0">
            <a:cs typeface="B Nazanin" panose="00000400000000000000" pitchFamily="2" charset="-78"/>
          </a:endParaRPr>
        </a:p>
      </dsp:txBody>
      <dsp:txXfrm>
        <a:off x="5740620" y="2054202"/>
        <a:ext cx="751940" cy="542122"/>
      </dsp:txXfrm>
    </dsp:sp>
    <dsp:sp modelId="{49830AE3-6AEA-4DF5-A9F1-FA6E0B657416}">
      <dsp:nvSpPr>
        <dsp:cNvPr id="0" name=""/>
        <dsp:cNvSpPr/>
      </dsp:nvSpPr>
      <dsp:spPr>
        <a:xfrm rot="6432727">
          <a:off x="6135539" y="2452904"/>
          <a:ext cx="1062042" cy="14136"/>
        </a:xfrm>
        <a:custGeom>
          <a:avLst/>
          <a:gdLst/>
          <a:ahLst/>
          <a:cxnLst/>
          <a:rect l="0" t="0" r="0" b="0"/>
          <a:pathLst>
            <a:path>
              <a:moveTo>
                <a:pt x="0" y="7068"/>
              </a:moveTo>
              <a:lnTo>
                <a:pt x="1062042"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6640010" y="2433421"/>
        <a:ext cx="53102" cy="53102"/>
      </dsp:txXfrm>
    </dsp:sp>
    <dsp:sp modelId="{E06140AF-15B3-4B97-A270-B70758E10FE9}">
      <dsp:nvSpPr>
        <dsp:cNvPr id="0" name=""/>
        <dsp:cNvSpPr/>
      </dsp:nvSpPr>
      <dsp:spPr>
        <a:xfrm>
          <a:off x="5723754" y="2672116"/>
          <a:ext cx="785672" cy="59019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افزایش دادگان</a:t>
          </a:r>
          <a:endParaRPr lang="en-US" sz="1200" b="1" kern="1200" dirty="0">
            <a:cs typeface="B Nazanin" panose="00000400000000000000" pitchFamily="2" charset="-78"/>
          </a:endParaRPr>
        </a:p>
      </dsp:txBody>
      <dsp:txXfrm>
        <a:off x="5741040" y="2689402"/>
        <a:ext cx="751100" cy="555621"/>
      </dsp:txXfrm>
    </dsp:sp>
    <dsp:sp modelId="{515FD501-770A-427F-8478-C104A9CFFCFF}">
      <dsp:nvSpPr>
        <dsp:cNvPr id="0" name=""/>
        <dsp:cNvSpPr/>
      </dsp:nvSpPr>
      <dsp:spPr>
        <a:xfrm rot="10800000">
          <a:off x="5409485" y="2960144"/>
          <a:ext cx="314268" cy="14136"/>
        </a:xfrm>
        <a:custGeom>
          <a:avLst/>
          <a:gdLst/>
          <a:ahLst/>
          <a:cxnLst/>
          <a:rect l="0" t="0" r="0" b="0"/>
          <a:pathLst>
            <a:path>
              <a:moveTo>
                <a:pt x="0" y="7068"/>
              </a:moveTo>
              <a:lnTo>
                <a:pt x="314268"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5558763" y="2959355"/>
        <a:ext cx="15713" cy="15713"/>
      </dsp:txXfrm>
    </dsp:sp>
    <dsp:sp modelId="{B45B57C0-F559-4C96-AAA3-F126457B352F}">
      <dsp:nvSpPr>
        <dsp:cNvPr id="0" name=""/>
        <dsp:cNvSpPr/>
      </dsp:nvSpPr>
      <dsp:spPr>
        <a:xfrm>
          <a:off x="4623812" y="2770794"/>
          <a:ext cx="785672" cy="39283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پردازش</a:t>
          </a:r>
        </a:p>
      </dsp:txBody>
      <dsp:txXfrm>
        <a:off x="4635318" y="2782300"/>
        <a:ext cx="762660" cy="369824"/>
      </dsp:txXfrm>
    </dsp:sp>
    <dsp:sp modelId="{71F9BE66-738C-4A21-9795-1DE30F11DC80}">
      <dsp:nvSpPr>
        <dsp:cNvPr id="0" name=""/>
        <dsp:cNvSpPr/>
      </dsp:nvSpPr>
      <dsp:spPr>
        <a:xfrm rot="15301857">
          <a:off x="3858331" y="2372440"/>
          <a:ext cx="1216695" cy="14136"/>
        </a:xfrm>
        <a:custGeom>
          <a:avLst/>
          <a:gdLst/>
          <a:ahLst/>
          <a:cxnLst/>
          <a:rect l="0" t="0" r="0" b="0"/>
          <a:pathLst>
            <a:path>
              <a:moveTo>
                <a:pt x="0" y="7068"/>
              </a:moveTo>
              <a:lnTo>
                <a:pt x="1216695"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4436261" y="2349091"/>
        <a:ext cx="60834" cy="60834"/>
      </dsp:txXfrm>
    </dsp:sp>
    <dsp:sp modelId="{6D276C17-5330-4AFB-90CC-A6B8BCF3A9CE}">
      <dsp:nvSpPr>
        <dsp:cNvPr id="0" name=""/>
        <dsp:cNvSpPr/>
      </dsp:nvSpPr>
      <dsp:spPr>
        <a:xfrm>
          <a:off x="2681395" y="1575625"/>
          <a:ext cx="1628148" cy="43235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None/>
          </a:pPr>
          <a:r>
            <a:rPr lang="fa-IR" sz="1200" b="1" kern="1200" dirty="0">
              <a:cs typeface="B Nazanin" panose="00000400000000000000" pitchFamily="2" charset="-78"/>
            </a:rPr>
            <a:t>استخراج 73 ویژگی</a:t>
          </a:r>
          <a:endParaRPr lang="en-US" sz="1200" b="1" kern="1200" dirty="0">
            <a:cs typeface="B Nazanin" panose="00000400000000000000" pitchFamily="2" charset="-78"/>
          </a:endParaRPr>
        </a:p>
      </dsp:txBody>
      <dsp:txXfrm>
        <a:off x="2694058" y="1588288"/>
        <a:ext cx="1602822" cy="407033"/>
      </dsp:txXfrm>
    </dsp:sp>
    <dsp:sp modelId="{AEE46176-E231-402A-A78C-A51C861FFAEF}">
      <dsp:nvSpPr>
        <dsp:cNvPr id="0" name=""/>
        <dsp:cNvSpPr/>
      </dsp:nvSpPr>
      <dsp:spPr>
        <a:xfrm rot="14384272">
          <a:off x="4154877" y="2690832"/>
          <a:ext cx="623602" cy="14136"/>
        </a:xfrm>
        <a:custGeom>
          <a:avLst/>
          <a:gdLst/>
          <a:ahLst/>
          <a:cxnLst/>
          <a:rect l="0" t="0" r="0" b="0"/>
          <a:pathLst>
            <a:path>
              <a:moveTo>
                <a:pt x="0" y="7068"/>
              </a:moveTo>
              <a:lnTo>
                <a:pt x="623602"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4451088" y="2682310"/>
        <a:ext cx="31180" cy="31180"/>
      </dsp:txXfrm>
    </dsp:sp>
    <dsp:sp modelId="{26D4BE26-1B28-48CB-B33B-12587613182A}">
      <dsp:nvSpPr>
        <dsp:cNvPr id="0" name=""/>
        <dsp:cNvSpPr/>
      </dsp:nvSpPr>
      <dsp:spPr>
        <a:xfrm>
          <a:off x="1429182" y="2066910"/>
          <a:ext cx="2880361" cy="72335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انتخاب ویژگی‌های برتر بر اساس آزمون آماری تحلیل واریانس </a:t>
          </a:r>
          <a:endParaRPr lang="en-US" sz="1200" b="1" kern="1200" dirty="0">
            <a:cs typeface="B Nazanin" panose="00000400000000000000" pitchFamily="2" charset="-78"/>
          </a:endParaRPr>
        </a:p>
      </dsp:txBody>
      <dsp:txXfrm>
        <a:off x="1450368" y="2088096"/>
        <a:ext cx="2837989" cy="680984"/>
      </dsp:txXfrm>
    </dsp:sp>
    <dsp:sp modelId="{D0DB41A4-5D5B-45D2-AECB-31749B59528F}">
      <dsp:nvSpPr>
        <dsp:cNvPr id="0" name=""/>
        <dsp:cNvSpPr/>
      </dsp:nvSpPr>
      <dsp:spPr>
        <a:xfrm rot="9206217">
          <a:off x="4290999" y="3038704"/>
          <a:ext cx="351357" cy="14136"/>
        </a:xfrm>
        <a:custGeom>
          <a:avLst/>
          <a:gdLst/>
          <a:ahLst/>
          <a:cxnLst/>
          <a:rect l="0" t="0" r="0" b="0"/>
          <a:pathLst>
            <a:path>
              <a:moveTo>
                <a:pt x="0" y="7068"/>
              </a:moveTo>
              <a:lnTo>
                <a:pt x="351357"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4457894" y="3036989"/>
        <a:ext cx="17567" cy="17567"/>
      </dsp:txXfrm>
    </dsp:sp>
    <dsp:sp modelId="{E5021406-10F8-42DE-B367-6546A361CB76}">
      <dsp:nvSpPr>
        <dsp:cNvPr id="0" name=""/>
        <dsp:cNvSpPr/>
      </dsp:nvSpPr>
      <dsp:spPr>
        <a:xfrm>
          <a:off x="1433629" y="2849192"/>
          <a:ext cx="2875914" cy="55028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انتخاب ویژگی‌های برتر بر اساس آزمون آماری خی2</a:t>
          </a:r>
          <a:endParaRPr lang="en-US" sz="1200" b="1" kern="1200" dirty="0">
            <a:cs typeface="B Nazanin" panose="00000400000000000000" pitchFamily="2" charset="-78"/>
          </a:endParaRPr>
        </a:p>
      </dsp:txBody>
      <dsp:txXfrm>
        <a:off x="1449746" y="2865309"/>
        <a:ext cx="2843680" cy="518046"/>
      </dsp:txXfrm>
    </dsp:sp>
    <dsp:sp modelId="{88CED0AB-F419-411B-9353-D55814C0B9AE}">
      <dsp:nvSpPr>
        <dsp:cNvPr id="0" name=""/>
        <dsp:cNvSpPr/>
      </dsp:nvSpPr>
      <dsp:spPr>
        <a:xfrm rot="6873763">
          <a:off x="4088668" y="3303946"/>
          <a:ext cx="756019" cy="14136"/>
        </a:xfrm>
        <a:custGeom>
          <a:avLst/>
          <a:gdLst/>
          <a:ahLst/>
          <a:cxnLst/>
          <a:rect l="0" t="0" r="0" b="0"/>
          <a:pathLst>
            <a:path>
              <a:moveTo>
                <a:pt x="0" y="7068"/>
              </a:moveTo>
              <a:lnTo>
                <a:pt x="756019"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4447778" y="3292114"/>
        <a:ext cx="37800" cy="37800"/>
      </dsp:txXfrm>
    </dsp:sp>
    <dsp:sp modelId="{B35D7831-F66F-4495-97F3-2A0999C16F4A}">
      <dsp:nvSpPr>
        <dsp:cNvPr id="0" name=""/>
        <dsp:cNvSpPr/>
      </dsp:nvSpPr>
      <dsp:spPr>
        <a:xfrm>
          <a:off x="1429182" y="3458399"/>
          <a:ext cx="2880361" cy="39283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تعیین بهترین تعداد ویژگی برتر برای طبقه‌بندی</a:t>
          </a:r>
          <a:endParaRPr lang="en-US" sz="1200" b="1" kern="1200" dirty="0">
            <a:cs typeface="B Nazanin" panose="00000400000000000000" pitchFamily="2" charset="-78"/>
          </a:endParaRPr>
        </a:p>
      </dsp:txBody>
      <dsp:txXfrm>
        <a:off x="1440688" y="3469905"/>
        <a:ext cx="2857349" cy="369824"/>
      </dsp:txXfrm>
    </dsp:sp>
    <dsp:sp modelId="{2661A20A-C60C-4FC5-A7D9-BBDE943AEB01}">
      <dsp:nvSpPr>
        <dsp:cNvPr id="0" name=""/>
        <dsp:cNvSpPr/>
      </dsp:nvSpPr>
      <dsp:spPr>
        <a:xfrm rot="6304122">
          <a:off x="3862261" y="3543778"/>
          <a:ext cx="1208833" cy="14136"/>
        </a:xfrm>
        <a:custGeom>
          <a:avLst/>
          <a:gdLst/>
          <a:ahLst/>
          <a:cxnLst/>
          <a:rect l="0" t="0" r="0" b="0"/>
          <a:pathLst>
            <a:path>
              <a:moveTo>
                <a:pt x="0" y="7068"/>
              </a:moveTo>
              <a:lnTo>
                <a:pt x="1208833"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4436457" y="3520625"/>
        <a:ext cx="60441" cy="60441"/>
      </dsp:txXfrm>
    </dsp:sp>
    <dsp:sp modelId="{61388286-E957-4BA6-B1B6-56805BFD2980}">
      <dsp:nvSpPr>
        <dsp:cNvPr id="0" name=""/>
        <dsp:cNvSpPr/>
      </dsp:nvSpPr>
      <dsp:spPr>
        <a:xfrm>
          <a:off x="1433629" y="3910160"/>
          <a:ext cx="2875914" cy="4486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طبقه‌بندی با ماشین بردار پشتیبان </a:t>
          </a:r>
          <a:endParaRPr lang="en-US" sz="1200" b="1" kern="1200" dirty="0">
            <a:cs typeface="B Nazanin" panose="00000400000000000000" pitchFamily="2" charset="-78"/>
          </a:endParaRPr>
        </a:p>
      </dsp:txBody>
      <dsp:txXfrm>
        <a:off x="1446769" y="3923300"/>
        <a:ext cx="2849634" cy="422358"/>
      </dsp:txXfrm>
    </dsp:sp>
    <dsp:sp modelId="{75A57896-B739-4116-B6C8-3DCACB4E8F1E}">
      <dsp:nvSpPr>
        <dsp:cNvPr id="0" name=""/>
        <dsp:cNvSpPr/>
      </dsp:nvSpPr>
      <dsp:spPr>
        <a:xfrm rot="10800000">
          <a:off x="1119360" y="4127411"/>
          <a:ext cx="314268" cy="14136"/>
        </a:xfrm>
        <a:custGeom>
          <a:avLst/>
          <a:gdLst/>
          <a:ahLst/>
          <a:cxnLst/>
          <a:rect l="0" t="0" r="0" b="0"/>
          <a:pathLst>
            <a:path>
              <a:moveTo>
                <a:pt x="0" y="7068"/>
              </a:moveTo>
              <a:lnTo>
                <a:pt x="314268" y="7068"/>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rtl="1">
            <a:lnSpc>
              <a:spcPct val="90000"/>
            </a:lnSpc>
            <a:spcBef>
              <a:spcPct val="0"/>
            </a:spcBef>
            <a:spcAft>
              <a:spcPct val="35000"/>
            </a:spcAft>
            <a:buNone/>
          </a:pPr>
          <a:endParaRPr lang="en-US" sz="1200" b="1" kern="1200">
            <a:cs typeface="B Nazanin" panose="00000400000000000000" pitchFamily="2" charset="-78"/>
          </a:endParaRPr>
        </a:p>
      </dsp:txBody>
      <dsp:txXfrm rot="10800000">
        <a:off x="1268638" y="4126623"/>
        <a:ext cx="15713" cy="15713"/>
      </dsp:txXfrm>
    </dsp:sp>
    <dsp:sp modelId="{90E46EF1-84A4-4CBE-92CD-3E3E4C2BDAB2}">
      <dsp:nvSpPr>
        <dsp:cNvPr id="0" name=""/>
        <dsp:cNvSpPr/>
      </dsp:nvSpPr>
      <dsp:spPr>
        <a:xfrm>
          <a:off x="14131" y="3939647"/>
          <a:ext cx="1105228" cy="3896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1">
            <a:lnSpc>
              <a:spcPct val="90000"/>
            </a:lnSpc>
            <a:spcBef>
              <a:spcPct val="0"/>
            </a:spcBef>
            <a:spcAft>
              <a:spcPct val="35000"/>
            </a:spcAft>
            <a:buFont typeface="Wingdings 3" panose="05040102010807070707" pitchFamily="18" charset="2"/>
            <a:buNone/>
          </a:pPr>
          <a:r>
            <a:rPr lang="fa-IR" sz="1200" b="1" kern="1200" dirty="0">
              <a:cs typeface="B Nazanin" panose="00000400000000000000" pitchFamily="2" charset="-78"/>
            </a:rPr>
            <a:t>نتیجه نهایی</a:t>
          </a:r>
          <a:endParaRPr lang="en-US" sz="1200" b="1" kern="1200" dirty="0">
            <a:cs typeface="B Nazanin" panose="00000400000000000000" pitchFamily="2" charset="-78"/>
          </a:endParaRPr>
        </a:p>
      </dsp:txBody>
      <dsp:txXfrm>
        <a:off x="25544" y="3951060"/>
        <a:ext cx="1082402" cy="3668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a:t>
          </a:r>
          <a:r>
            <a:rPr lang="fa-IR" sz="1100" kern="1200" dirty="0">
              <a:solidFill>
                <a:prstClr val="white"/>
              </a:solidFill>
              <a:latin typeface="Sagona Book" panose="02020404030301010803"/>
              <a:ea typeface="+mn-ea"/>
              <a:cs typeface="B Nazanin" panose="00000400000000000000" pitchFamily="2" charset="-78"/>
            </a:rPr>
            <a:t>گذشته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پیش‌پردازش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مراحل پردازش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نتایج پردازش و طبقه‌بندی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افق‌های پیش‌رو</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224525" y="82614"/>
        <a:ext cx="660009" cy="4400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اهداف</a:t>
          </a:r>
          <a:r>
            <a:rPr lang="en-US" sz="1100" kern="1200" dirty="0">
              <a:cs typeface="B Nazanin" panose="00000400000000000000" pitchFamily="2" charset="-78"/>
            </a:rPr>
            <a:t> </a:t>
          </a:r>
          <a:r>
            <a:rPr lang="fa-IR" sz="1100" kern="1200" dirty="0">
              <a:cs typeface="B Nazanin" panose="00000400000000000000" pitchFamily="2" charset="-78"/>
            </a:rPr>
            <a:t>و</a:t>
          </a:r>
          <a:r>
            <a:rPr lang="en-US"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a:t>
          </a:r>
          <a:r>
            <a:rPr lang="fa-IR" sz="1100" kern="1200" dirty="0">
              <a:cs typeface="B Nazanin" panose="00000400000000000000" pitchFamily="2" charset="-78"/>
            </a:rPr>
            <a:t> پژوهش</a:t>
          </a:r>
          <a:endParaRPr lang="en-US" sz="1100" kern="1200" dirty="0">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ادبیات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Font typeface="+mj-lt"/>
            <a:buNone/>
          </a:pPr>
          <a:r>
            <a:rPr lang="fa-IR" sz="1100" kern="1200" dirty="0">
              <a:cs typeface="B Nazanin" panose="00000400000000000000" pitchFamily="2" charset="-78"/>
            </a:rPr>
            <a:t>پیاده‌سازی نرم‌افزار</a:t>
          </a:r>
          <a:endParaRPr lang="en-US" sz="1100" kern="1200" dirty="0">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29B0A-CE64-45AF-BCB9-3D07240CDD3B}">
      <dsp:nvSpPr>
        <dsp:cNvPr id="0" name=""/>
        <dsp:cNvSpPr/>
      </dsp:nvSpPr>
      <dsp:spPr>
        <a:xfrm rot="10800000">
          <a:off x="9020537" y="82614"/>
          <a:ext cx="1100014" cy="440005"/>
        </a:xfrm>
        <a:prstGeom prst="homePlate">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solidFill>
                <a:prstClr val="white"/>
              </a:solidFill>
              <a:latin typeface="Sagona Book" panose="02020404030301010803"/>
              <a:ea typeface="+mn-ea"/>
              <a:cs typeface="B Nazanin" panose="00000400000000000000" pitchFamily="2" charset="-78"/>
            </a:rPr>
            <a:t>مقدمه</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9130538" y="82614"/>
        <a:ext cx="990013" cy="440005"/>
      </dsp:txXfrm>
    </dsp:sp>
    <dsp:sp modelId="{4E4CCA11-9607-4E43-814F-33D47FA12237}">
      <dsp:nvSpPr>
        <dsp:cNvPr id="0" name=""/>
        <dsp:cNvSpPr/>
      </dsp:nvSpPr>
      <dsp:spPr>
        <a:xfrm rot="10800000">
          <a:off x="7924626" y="82614"/>
          <a:ext cx="13159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solidFill>
                <a:prstClr val="white"/>
              </a:solidFill>
              <a:latin typeface="Sagona Book" panose="02020404030301010803"/>
              <a:ea typeface="+mn-ea"/>
              <a:cs typeface="B Nazanin" panose="00000400000000000000" pitchFamily="2" charset="-78"/>
            </a:rPr>
            <a:t>اهداف</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و</a:t>
          </a:r>
          <a:r>
            <a:rPr lang="en-US" sz="1100" kern="1200" dirty="0">
              <a:solidFill>
                <a:prstClr val="white"/>
              </a:solidFill>
              <a:latin typeface="Sagona Book" panose="02020404030301010803"/>
              <a:ea typeface="+mn-ea"/>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ضرورت پژوهش</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8144628" y="82614"/>
        <a:ext cx="875909" cy="440005"/>
      </dsp:txXfrm>
    </dsp:sp>
    <dsp:sp modelId="{BFCE92B5-62DA-42D0-A8AE-510F52F453D9}">
      <dsp:nvSpPr>
        <dsp:cNvPr id="0" name=""/>
        <dsp:cNvSpPr/>
      </dsp:nvSpPr>
      <dsp:spPr>
        <a:xfrm rot="10800000">
          <a:off x="7044614" y="82614"/>
          <a:ext cx="1100014" cy="440005"/>
        </a:xfrm>
        <a:prstGeom prst="chevron">
          <a:avLst/>
        </a:prstGeom>
        <a:solidFill>
          <a:srgbClr val="94B6D2">
            <a:hueOff val="0"/>
            <a:satOff val="0"/>
            <a:lumOff val="0"/>
            <a:alphaOff val="0"/>
          </a:srgbClr>
        </a:solidFill>
        <a:ln w="12700" cap="flat" cmpd="sng" algn="ctr">
          <a:solidFill>
            <a:prstClr val="white">
              <a:hueOff val="0"/>
              <a:satOff val="0"/>
              <a:lumOff val="0"/>
              <a:alphaOff val="0"/>
            </a:prstClr>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مروری </a:t>
          </a:r>
          <a:r>
            <a:rPr lang="fa-IR" sz="1100" kern="1200" dirty="0">
              <a:solidFill>
                <a:prstClr val="white"/>
              </a:solidFill>
              <a:latin typeface="Sagona Book" panose="02020404030301010803"/>
              <a:ea typeface="+mn-ea"/>
              <a:cs typeface="B Nazanin" panose="00000400000000000000" pitchFamily="2" charset="-78"/>
            </a:rPr>
            <a:t>بر</a:t>
          </a:r>
          <a:r>
            <a:rPr lang="fa-IR" sz="1100" kern="1200" dirty="0">
              <a:cs typeface="B Nazanin" panose="00000400000000000000" pitchFamily="2" charset="-78"/>
            </a:rPr>
            <a:t> </a:t>
          </a:r>
          <a:r>
            <a:rPr lang="fa-IR" sz="1100" kern="1200" dirty="0">
              <a:solidFill>
                <a:prstClr val="white"/>
              </a:solidFill>
              <a:latin typeface="Sagona Book" panose="02020404030301010803"/>
              <a:ea typeface="+mn-ea"/>
              <a:cs typeface="B Nazanin" panose="00000400000000000000" pitchFamily="2" charset="-78"/>
            </a:rPr>
            <a:t>ادبیات</a:t>
          </a:r>
          <a:r>
            <a:rPr lang="fa-IR" sz="1100" kern="1200" dirty="0">
              <a:cs typeface="B Nazanin" panose="00000400000000000000" pitchFamily="2" charset="-78"/>
            </a:rPr>
            <a:t> گذشته</a:t>
          </a:r>
          <a:endParaRPr lang="en-US" sz="1100" kern="1200" dirty="0">
            <a:cs typeface="B Nazanin" panose="00000400000000000000" pitchFamily="2" charset="-78"/>
          </a:endParaRPr>
        </a:p>
      </dsp:txBody>
      <dsp:txXfrm rot="10800000">
        <a:off x="7264616" y="82614"/>
        <a:ext cx="660009" cy="440005"/>
      </dsp:txXfrm>
    </dsp:sp>
    <dsp:sp modelId="{E6DE17E8-A954-492C-914E-5EE2E739EA52}">
      <dsp:nvSpPr>
        <dsp:cNvPr id="0" name=""/>
        <dsp:cNvSpPr/>
      </dsp:nvSpPr>
      <dsp:spPr>
        <a:xfrm rot="10800000">
          <a:off x="6164603" y="82614"/>
          <a:ext cx="1100014" cy="440005"/>
        </a:xfrm>
        <a:prstGeom prst="chevron">
          <a:avLst/>
        </a:prstGeom>
        <a:solidFill>
          <a:schemeClr val="accent2"/>
        </a:solidFill>
        <a:ln w="19050" cap="flat"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Font typeface="+mj-lt"/>
            <a:buNone/>
          </a:pPr>
          <a:r>
            <a:rPr lang="fa-IR" sz="1100" kern="1200" dirty="0">
              <a:solidFill>
                <a:prstClr val="white"/>
              </a:solidFill>
              <a:latin typeface="Sagona Book" panose="02020404030301010803"/>
              <a:ea typeface="+mn-ea"/>
              <a:cs typeface="B Nazanin" panose="00000400000000000000" pitchFamily="2" charset="-78"/>
            </a:rPr>
            <a:t>پیاده‌سازی نرم‌افزار</a:t>
          </a:r>
          <a:endParaRPr lang="en-US" sz="1100" kern="1200" dirty="0">
            <a:solidFill>
              <a:prstClr val="white"/>
            </a:solidFill>
            <a:latin typeface="Sagona Book" panose="02020404030301010803"/>
            <a:ea typeface="+mn-ea"/>
            <a:cs typeface="B Nazanin" panose="00000400000000000000" pitchFamily="2" charset="-78"/>
          </a:endParaRPr>
        </a:p>
      </dsp:txBody>
      <dsp:txXfrm rot="10800000">
        <a:off x="6384605" y="82614"/>
        <a:ext cx="660009" cy="440005"/>
      </dsp:txXfrm>
    </dsp:sp>
    <dsp:sp modelId="{E5F06F61-CB30-4712-AB06-5B0A994A7B48}">
      <dsp:nvSpPr>
        <dsp:cNvPr id="0" name=""/>
        <dsp:cNvSpPr/>
      </dsp:nvSpPr>
      <dsp:spPr>
        <a:xfrm rot="10800000">
          <a:off x="5284591"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ClrTx/>
            <a:buSzTx/>
            <a:buFontTx/>
            <a:buNone/>
          </a:pPr>
          <a:r>
            <a:rPr lang="fa-IR" sz="1100" kern="1200" dirty="0">
              <a:cs typeface="B Nazanin" panose="00000400000000000000" pitchFamily="2" charset="-78"/>
            </a:rPr>
            <a:t>دادگان تجربی</a:t>
          </a:r>
          <a:endParaRPr lang="en-US" sz="1100" kern="1200" dirty="0">
            <a:cs typeface="B Nazanin" panose="00000400000000000000" pitchFamily="2" charset="-78"/>
          </a:endParaRPr>
        </a:p>
      </dsp:txBody>
      <dsp:txXfrm rot="10800000">
        <a:off x="5504593" y="82614"/>
        <a:ext cx="660009" cy="440005"/>
      </dsp:txXfrm>
    </dsp:sp>
    <dsp:sp modelId="{795C4310-7361-4D15-9633-C6869036715C}">
      <dsp:nvSpPr>
        <dsp:cNvPr id="0" name=""/>
        <dsp:cNvSpPr/>
      </dsp:nvSpPr>
      <dsp:spPr>
        <a:xfrm rot="10800000">
          <a:off x="4404580"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روش پیش‌پردازش</a:t>
          </a:r>
          <a:endParaRPr lang="en-US" sz="1100" kern="1200" dirty="0">
            <a:cs typeface="B Nazanin" panose="00000400000000000000" pitchFamily="2" charset="-78"/>
          </a:endParaRPr>
        </a:p>
      </dsp:txBody>
      <dsp:txXfrm rot="10800000">
        <a:off x="4624582" y="82614"/>
        <a:ext cx="660009" cy="440005"/>
      </dsp:txXfrm>
    </dsp:sp>
    <dsp:sp modelId="{9791276B-A7B8-43D0-9F0F-E0BB90F2315A}">
      <dsp:nvSpPr>
        <dsp:cNvPr id="0" name=""/>
        <dsp:cNvSpPr/>
      </dsp:nvSpPr>
      <dsp:spPr>
        <a:xfrm rot="10800000">
          <a:off x="3524569"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a:lnSpc>
              <a:spcPct val="90000"/>
            </a:lnSpc>
            <a:spcBef>
              <a:spcPct val="0"/>
            </a:spcBef>
            <a:spcAft>
              <a:spcPct val="35000"/>
            </a:spcAft>
            <a:buNone/>
          </a:pPr>
          <a:r>
            <a:rPr lang="fa-IR" sz="1100" kern="1200" dirty="0">
              <a:cs typeface="B Nazanin" panose="00000400000000000000" pitchFamily="2" charset="-78"/>
            </a:rPr>
            <a:t>نتایج پیش‌پردازش</a:t>
          </a:r>
          <a:endParaRPr lang="en-US" sz="1100" kern="1200" dirty="0">
            <a:cs typeface="B Nazanin" panose="00000400000000000000" pitchFamily="2" charset="-78"/>
          </a:endParaRPr>
        </a:p>
      </dsp:txBody>
      <dsp:txXfrm rot="10800000">
        <a:off x="3744571" y="82614"/>
        <a:ext cx="660009" cy="440005"/>
      </dsp:txXfrm>
    </dsp:sp>
    <dsp:sp modelId="{10A688ED-3B84-4975-97C4-08C83EB0AE0E}">
      <dsp:nvSpPr>
        <dsp:cNvPr id="0" name=""/>
        <dsp:cNvSpPr/>
      </dsp:nvSpPr>
      <dsp:spPr>
        <a:xfrm rot="10800000">
          <a:off x="2644557"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مراحل پردازش</a:t>
          </a:r>
          <a:endParaRPr lang="en-US" sz="1100" kern="1200" dirty="0">
            <a:cs typeface="B Nazanin" panose="00000400000000000000" pitchFamily="2" charset="-78"/>
          </a:endParaRPr>
        </a:p>
      </dsp:txBody>
      <dsp:txXfrm rot="10800000">
        <a:off x="2864559" y="82614"/>
        <a:ext cx="660009" cy="440005"/>
      </dsp:txXfrm>
    </dsp:sp>
    <dsp:sp modelId="{9D860EA4-76B2-4341-AB84-D32A2F561170}">
      <dsp:nvSpPr>
        <dsp:cNvPr id="0" name=""/>
        <dsp:cNvSpPr/>
      </dsp:nvSpPr>
      <dsp:spPr>
        <a:xfrm rot="10800000">
          <a:off x="1764546"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نتایج پردازش و طبقه‌بندی</a:t>
          </a:r>
          <a:endParaRPr lang="en-US" sz="1100" kern="1200" dirty="0">
            <a:cs typeface="B Nazanin" panose="00000400000000000000" pitchFamily="2" charset="-78"/>
          </a:endParaRPr>
        </a:p>
      </dsp:txBody>
      <dsp:txXfrm rot="10800000">
        <a:off x="1984548" y="82614"/>
        <a:ext cx="660009" cy="440005"/>
      </dsp:txXfrm>
    </dsp:sp>
    <dsp:sp modelId="{EA596134-D384-4304-8923-1BB91E03FD44}">
      <dsp:nvSpPr>
        <dsp:cNvPr id="0" name=""/>
        <dsp:cNvSpPr/>
      </dsp:nvSpPr>
      <dsp:spPr>
        <a:xfrm rot="10800000">
          <a:off x="884534"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جمع‌بندی</a:t>
          </a:r>
          <a:endParaRPr lang="en-US" sz="1100" kern="1200" dirty="0">
            <a:cs typeface="B Nazanin" panose="00000400000000000000" pitchFamily="2" charset="-78"/>
          </a:endParaRPr>
        </a:p>
      </dsp:txBody>
      <dsp:txXfrm rot="10800000">
        <a:off x="1104536" y="82614"/>
        <a:ext cx="660009" cy="440005"/>
      </dsp:txXfrm>
    </dsp:sp>
    <dsp:sp modelId="{87D65473-E9AD-4F5D-A27A-75298272FC40}">
      <dsp:nvSpPr>
        <dsp:cNvPr id="0" name=""/>
        <dsp:cNvSpPr/>
      </dsp:nvSpPr>
      <dsp:spPr>
        <a:xfrm rot="10800000">
          <a:off x="4523" y="82614"/>
          <a:ext cx="1100014" cy="440005"/>
        </a:xfrm>
        <a:prstGeom prst="chevron">
          <a:avLst/>
        </a:prstGeom>
        <a:solidFill>
          <a:schemeClr val="accent1"/>
        </a:solidFill>
        <a:ln w="19050" cap="flat" cmpd="sng" algn="ctr">
          <a:solidFill>
            <a:schemeClr val="lt1"/>
          </a:solidFill>
          <a:prstDash val="solid"/>
        </a:ln>
        <a:effectLst/>
      </dsp:spPr>
      <dsp:style>
        <a:lnRef idx="3">
          <a:schemeClr val="lt1"/>
        </a:lnRef>
        <a:fillRef idx="1">
          <a:schemeClr val="accent1"/>
        </a:fillRef>
        <a:effectRef idx="1">
          <a:schemeClr val="accent1"/>
        </a:effectRef>
        <a:fontRef idx="minor">
          <a:schemeClr val="lt1"/>
        </a:fontRef>
      </dsp:style>
      <dsp:txBody>
        <a:bodyPr spcFirstLastPara="0" vert="horz" wrap="square" lIns="14669" tIns="29337" rIns="44006" bIns="29337" numCol="1" spcCol="1270" anchor="ctr" anchorCtr="0">
          <a:noAutofit/>
        </a:bodyPr>
        <a:lstStyle/>
        <a:p>
          <a:pPr marL="0" lvl="0" indent="0" algn="ctr" defTabSz="488950" rtl="1">
            <a:lnSpc>
              <a:spcPct val="90000"/>
            </a:lnSpc>
            <a:spcBef>
              <a:spcPct val="0"/>
            </a:spcBef>
            <a:spcAft>
              <a:spcPct val="35000"/>
            </a:spcAft>
            <a:buNone/>
          </a:pPr>
          <a:r>
            <a:rPr lang="fa-IR" sz="1100" kern="1200" dirty="0">
              <a:cs typeface="B Nazanin" panose="00000400000000000000" pitchFamily="2" charset="-78"/>
            </a:rPr>
            <a:t>افق‌های پیش‌رو</a:t>
          </a:r>
          <a:endParaRPr lang="en-US" sz="1100" kern="1200" dirty="0">
            <a:cs typeface="B Nazanin" panose="00000400000000000000" pitchFamily="2" charset="-78"/>
          </a:endParaRPr>
        </a:p>
      </dsp:txBody>
      <dsp:txXfrm rot="10800000">
        <a:off x="224525" y="82614"/>
        <a:ext cx="660009" cy="44000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4FAD2E-11FD-5475-5C9C-F062003607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78140A-B3EF-2360-43F1-F8881D9B11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04EDD7-5202-41FA-999F-403466963824}" type="datetimeFigureOut">
              <a:rPr lang="en-US" smtClean="0"/>
              <a:t>7/19/2022</a:t>
            </a:fld>
            <a:endParaRPr lang="en-US"/>
          </a:p>
        </p:txBody>
      </p:sp>
      <p:sp>
        <p:nvSpPr>
          <p:cNvPr id="4" name="Footer Placeholder 3">
            <a:extLst>
              <a:ext uri="{FF2B5EF4-FFF2-40B4-BE49-F238E27FC236}">
                <a16:creationId xmlns:a16="http://schemas.microsoft.com/office/drawing/2014/main" id="{539795E5-C33D-C794-4473-ED30FDFC79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D7A217-B8BC-BE8B-7F45-BD90A398B3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EB3616-4AC1-4CB5-91FB-C08DFF4C9A32}" type="slidenum">
              <a:rPr lang="en-US" smtClean="0"/>
              <a:t>‹#›</a:t>
            </a:fld>
            <a:endParaRPr lang="en-US"/>
          </a:p>
        </p:txBody>
      </p:sp>
    </p:spTree>
    <p:extLst>
      <p:ext uri="{BB962C8B-B14F-4D97-AF65-F5344CB8AC3E}">
        <p14:creationId xmlns:p14="http://schemas.microsoft.com/office/powerpoint/2010/main" val="5775483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8CD0E1-6A82-4ECA-9ECD-BA072C2CCCB3}"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09F9E-44FC-4174-9C4E-9517B3D3FA70}" type="slidenum">
              <a:rPr lang="en-US" smtClean="0"/>
              <a:t>‹#›</a:t>
            </a:fld>
            <a:endParaRPr lang="en-US"/>
          </a:p>
        </p:txBody>
      </p:sp>
    </p:spTree>
    <p:extLst>
      <p:ext uri="{BB962C8B-B14F-4D97-AF65-F5344CB8AC3E}">
        <p14:creationId xmlns:p14="http://schemas.microsoft.com/office/powerpoint/2010/main" val="2437554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3200" dirty="0">
                <a:effectLst/>
                <a:latin typeface="Times New Roman" panose="02020603050405020304" pitchFamily="18" charset="0"/>
                <a:ea typeface="Calibri" panose="020F0502020204030204" pitchFamily="34" charset="0"/>
                <a:cs typeface="B Nazanin" panose="00000400000000000000" pitchFamily="2" charset="-78"/>
              </a:rPr>
              <a:t>خواب فرایندی حیاتی برای حفظ سلامت روانی، تکامل ذهنی و رشد جسمی است که به‌صورت دوره‌ای در بیشتر موجودات زنده اتفاق می‌افتد. از دیدگاه تکاملی، خواب یک فرایند پرخطر است، زیرا همان‌طور که مغز از دنیای بیرون جدا می‌شود، آسیب‌پذیری در برابر شکارچیان و خطرات بیرونی نیز افزایش می‌یابد. بااین‌وجود انسان‌ها حدود یک‌سوم زندگی خود را در خواب </a:t>
            </a:r>
            <a:r>
              <a:rPr lang="fa-IR" sz="3200" dirty="0">
                <a:effectLst/>
                <a:latin typeface="B Nazanin" panose="00000400000000000000" pitchFamily="2" charset="-78"/>
                <a:ea typeface="MS Mincho" panose="02020609040205080304" pitchFamily="49" charset="-128"/>
                <a:cs typeface="B Nazanin" panose="00000400000000000000" pitchFamily="2" charset="-78"/>
              </a:rPr>
              <a:t>می‌گذرانند. </a:t>
            </a: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a:t>
            </a:fld>
            <a:endParaRPr lang="en-US"/>
          </a:p>
        </p:txBody>
      </p:sp>
    </p:spTree>
    <p:extLst>
      <p:ext uri="{BB962C8B-B14F-4D97-AF65-F5344CB8AC3E}">
        <p14:creationId xmlns:p14="http://schemas.microsoft.com/office/powerpoint/2010/main" val="2629980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11</a:t>
            </a:fld>
            <a:endParaRPr lang="en-US"/>
          </a:p>
        </p:txBody>
      </p:sp>
    </p:spTree>
    <p:extLst>
      <p:ext uri="{BB962C8B-B14F-4D97-AF65-F5344CB8AC3E}">
        <p14:creationId xmlns:p14="http://schemas.microsoft.com/office/powerpoint/2010/main" val="418173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12</a:t>
            </a:fld>
            <a:endParaRPr lang="en-US"/>
          </a:p>
        </p:txBody>
      </p:sp>
    </p:spTree>
    <p:extLst>
      <p:ext uri="{BB962C8B-B14F-4D97-AF65-F5344CB8AC3E}">
        <p14:creationId xmlns:p14="http://schemas.microsoft.com/office/powerpoint/2010/main" val="205343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مرحله‌بندی بصری داده‌های خواب قبل از تجزیه‌وتحلیل آماری توسط یک کارشناس خواب بالینی باتجربه با استفاده از دستورالعمل‌های معاصر آکادمی پزشکی خواب آمریکا (</a:t>
            </a:r>
            <a:r>
              <a:rPr lang="en-US" sz="1800" dirty="0">
                <a:effectLst/>
                <a:latin typeface="Times New Roman" panose="02020603050405020304" pitchFamily="18" charset="0"/>
                <a:ea typeface="Calibri" panose="020F0502020204030204" pitchFamily="34" charset="0"/>
                <a:cs typeface="B Nazanin" panose="00000400000000000000" pitchFamily="2" charset="-78"/>
              </a:rPr>
              <a:t>AASM</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[61]</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در بیمارستان دانشگاه رادبود هلند انجام شد و سپس نتایج آن با دادگان خواب (مطابق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شکل ‏4 </a:t>
            </a:r>
            <a:r>
              <a:rPr lang="fa-IR" sz="1800" dirty="0">
                <a:effectLst/>
                <a:latin typeface="Times New Roman" panose="02020603050405020304" pitchFamily="18" charset="0"/>
                <a:ea typeface="MS Mincho" panose="02020609040205080304" pitchFamily="49" charset="-128"/>
                <a:cs typeface="Arial" panose="020B0604020202020204" pitchFamily="34" charset="0"/>
              </a:rPr>
              <a:t>–</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همگام‌سازی شد.</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     در فرایند مرحله‌بندی بصری خواب، هر ۳۰ ثانیه از دادگان خواب باتوجه‌ به ویژگی‌ها و محتویات فرکانسی آن به یکی از طبقات خواب منصوب می‌شود. این طبقات به‌صورت عددی از </a:t>
            </a:r>
            <a:r>
              <a:rPr lang="en-US" sz="1800" dirty="0">
                <a:effectLst/>
                <a:latin typeface="Times New Roman" panose="02020603050405020304" pitchFamily="18" charset="0"/>
                <a:ea typeface="Calibri" panose="020F0502020204030204" pitchFamily="34" charset="0"/>
                <a:cs typeface="B Nazanin" panose="00000400000000000000" pitchFamily="2" charset="-78"/>
              </a:rPr>
              <a:t>-2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تا </a:t>
            </a:r>
            <a:r>
              <a:rPr lang="en-US" sz="1800" dirty="0">
                <a:effectLst/>
                <a:latin typeface="Times New Roman" panose="02020603050405020304" pitchFamily="18" charset="0"/>
                <a:ea typeface="Calibri" panose="020F0502020204030204" pitchFamily="34" charset="0"/>
                <a:cs typeface="B Nazanin" panose="00000400000000000000" pitchFamily="2" charset="-78"/>
              </a:rPr>
              <a:t>4</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نمایش داده می‌شوند که به ترتیب بیانگر طبقه‌بندی‌نشده (</a:t>
            </a:r>
            <a:r>
              <a:rPr lang="en-US" sz="1800" dirty="0">
                <a:effectLst/>
                <a:latin typeface="Times New Roman" panose="02020603050405020304" pitchFamily="18" charset="0"/>
                <a:ea typeface="Calibri" panose="020F0502020204030204" pitchFamily="34" charset="0"/>
                <a:cs typeface="B Nazanin" panose="00000400000000000000" pitchFamily="2" charset="-78"/>
              </a:rPr>
              <a:t>-2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نویز/حرکت (</a:t>
            </a:r>
            <a:r>
              <a:rPr lang="en-US" sz="1800" dirty="0">
                <a:effectLst/>
                <a:latin typeface="Times New Roman" panose="02020603050405020304" pitchFamily="18" charset="0"/>
                <a:ea typeface="Calibri" panose="020F0502020204030204" pitchFamily="34" charset="0"/>
                <a:cs typeface="B Nazanin" panose="00000400000000000000" pitchFamily="2" charset="-78"/>
              </a:rPr>
              <a:t>-1</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بیداری (</a:t>
            </a:r>
            <a:r>
              <a:rPr lang="en-US" sz="1800" dirty="0">
                <a:effectLst/>
                <a:latin typeface="Times New Roman" panose="02020603050405020304" pitchFamily="18" charset="0"/>
                <a:ea typeface="Calibri" panose="020F0502020204030204" pitchFamily="34" charset="0"/>
                <a:cs typeface="B Nazanin" panose="00000400000000000000" pitchFamily="2" charset="-78"/>
              </a:rPr>
              <a:t>0</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N1</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1</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2</a:t>
            </a:r>
            <a:r>
              <a:rPr lang="fa-IR" sz="1800" dirty="0">
                <a:effectLst/>
                <a:latin typeface="Times New Roman" panose="02020603050405020304" pitchFamily="18" charset="0"/>
                <a:ea typeface="Calibri" panose="020F0502020204030204" pitchFamily="34" charset="0"/>
                <a:cs typeface="B Nazanin" panose="00000400000000000000" pitchFamily="2" charset="-78"/>
              </a:rPr>
              <a:t>)،</a:t>
            </a:r>
            <a:r>
              <a:rPr lang="en-US" sz="1800" dirty="0">
                <a:effectLst/>
                <a:latin typeface="Times New Roman" panose="02020603050405020304" pitchFamily="18" charset="0"/>
                <a:ea typeface="Calibri" panose="020F0502020204030204" pitchFamily="34" charset="0"/>
                <a:cs typeface="B Nazanin" panose="00000400000000000000" pitchFamily="2" charset="-78"/>
              </a:rPr>
              <a:t> N3</a:t>
            </a:r>
            <a:r>
              <a:rPr lang="fa-IR" sz="1800" dirty="0">
                <a:effectLst/>
                <a:latin typeface="Times New Roman" panose="02020603050405020304" pitchFamily="18" charset="0"/>
                <a:ea typeface="Calibri" panose="020F0502020204030204" pitchFamily="34" charset="0"/>
                <a:cs typeface="B Nazanin" panose="00000400000000000000" pitchFamily="2" charset="-78"/>
              </a:rPr>
              <a:t>(</a:t>
            </a:r>
            <a:r>
              <a:rPr lang="en-US" sz="1800" dirty="0">
                <a:effectLst/>
                <a:latin typeface="Times New Roman" panose="02020603050405020304" pitchFamily="18" charset="0"/>
                <a:ea typeface="Calibri" panose="020F0502020204030204" pitchFamily="34" charset="0"/>
                <a:cs typeface="B Nazanin" panose="00000400000000000000" pitchFamily="2" charset="-78"/>
              </a:rPr>
              <a:t>3</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a:t>
            </a:r>
            <a:r>
              <a:rPr lang="en-US" sz="1800" dirty="0">
                <a:effectLst/>
                <a:latin typeface="Times New Roman" panose="02020603050405020304" pitchFamily="18" charset="0"/>
                <a:ea typeface="Calibri" panose="020F0502020204030204" pitchFamily="34" charset="0"/>
                <a:cs typeface="B Nazanin" panose="00000400000000000000" pitchFamily="2" charset="-78"/>
              </a:rPr>
              <a:t>REM</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4</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است.</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algn="r" rtl="1"/>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13</a:t>
            </a:fld>
            <a:endParaRPr lang="en-US"/>
          </a:p>
        </p:txBody>
      </p:sp>
    </p:spTree>
    <p:extLst>
      <p:ext uri="{BB962C8B-B14F-4D97-AF65-F5344CB8AC3E}">
        <p14:creationId xmlns:p14="http://schemas.microsoft.com/office/powerpoint/2010/main" val="667008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یک فیلتر </a:t>
            </a:r>
            <a:r>
              <a:rPr lang="en-US" sz="1800" dirty="0">
                <a:effectLst/>
                <a:latin typeface="Times New Roman" panose="02020603050405020304" pitchFamily="18" charset="0"/>
                <a:ea typeface="Calibri" panose="020F0502020204030204" pitchFamily="34" charset="0"/>
                <a:cs typeface="B Nazanin" panose="00000400000000000000" pitchFamily="2" charset="-78"/>
              </a:rPr>
              <a:t>FIR</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همان‌طور که از نامش پیداست، یک پاسخ ضربه‌ای برای مدت‌زمان محدودی دارد، پس از آن خروجی به صفر می‌رسد و تاخیر‌های مساوی در تمام فرکانس‌ها ایجاد می‌کند (که به‌عنوان پاسخ فاز خطی نیز شناخته می‌شود). </a:t>
            </a:r>
          </a:p>
          <a:p>
            <a:pPr marL="0" marR="0" algn="justLow" rtl="1">
              <a:lnSpc>
                <a:spcPct val="120000"/>
              </a:lnSpc>
              <a:spcBef>
                <a:spcPts val="600"/>
              </a:spcBef>
              <a:spcAft>
                <a:spcPts val="0"/>
              </a:spcAft>
            </a:pPr>
            <a:endParaRPr lang="fa-IR" sz="1800" dirty="0">
              <a:effectLst/>
              <a:latin typeface="Times New Roman" panose="02020603050405020304" pitchFamily="18" charset="0"/>
              <a:cs typeface="B Nazanin" panose="00000400000000000000" pitchFamily="2" charset="-78"/>
            </a:endParaRPr>
          </a:p>
          <a:p>
            <a:pPr marL="0" marR="0" algn="justLow" rtl="1">
              <a:lnSpc>
                <a:spcPct val="120000"/>
              </a:lnSpc>
              <a:spcBef>
                <a:spcPts val="600"/>
              </a:spcBef>
              <a:spcAft>
                <a:spcPts val="0"/>
              </a:spcAft>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14</a:t>
            </a:fld>
            <a:endParaRPr lang="en-US"/>
          </a:p>
        </p:txBody>
      </p:sp>
    </p:spTree>
    <p:extLst>
      <p:ext uri="{BB962C8B-B14F-4D97-AF65-F5344CB8AC3E}">
        <p14:creationId xmlns:p14="http://schemas.microsoft.com/office/powerpoint/2010/main" val="771933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کتابچه راهنمای آکادمی پزشکی خواب آمریکا همچنین امتیازدهی به خواب را در دوره‌های متوالی 30 ثانیه‌ای توصیه می‌کند. این مدت‌زمان برای امتیازدهی دستی مقرون‌به‌صرفه است و به طور کاملاً دقیق، دوره زمانی و ساختار کلان خواب معمولی را بدون خطر همپوشانی بیش از حد مرحله خواب منعکس می‌کند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[61]</a:t>
            </a:r>
            <a:r>
              <a:rPr lang="fa-IR" sz="1800" dirty="0">
                <a:effectLst/>
                <a:latin typeface="Times New Roman" panose="02020603050405020304" pitchFamily="18" charset="0"/>
                <a:ea typeface="Calibri" panose="020F0502020204030204" pitchFamily="34" charset="0"/>
                <a:cs typeface="B Nazanin" panose="00000400000000000000" pitchFamily="2" charset="-78"/>
              </a:rPr>
              <a:t>.</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     به این منظور تابعی نوشته شد که سیگنال خواب ثبت‌شده، فرکانس نمونه‌برداری و طول ایپاک به واحد ثانیه را به صورت ورودی دریافت کند و آن را به ماتریسی تبدیل کند که هر سطر بیان‌گر یک ایپاک می‌باشد. برای مثال یک ساعت داده خواب که به‌صورت یک ماتریس ۱ در 921600 درایه‌ای بود را به ماتریسی 120 در 7680 تبدیل می‌کند. این بدان معنی است که یک ساعت خواب دارای ۱۲۰ ایپاک ۳۰ ثانیه بوده و هر ایپاک دارای 7680 نمونه داده الکتروانسفالوگرام است.</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endParaRPr lang="fa-IR" sz="1800" dirty="0">
              <a:effectLst/>
              <a:latin typeface="Times New Roman" panose="02020603050405020304" pitchFamily="18" charset="0"/>
              <a:cs typeface="B Nazanin" panose="00000400000000000000" pitchFamily="2" charset="-78"/>
            </a:endParaRPr>
          </a:p>
          <a:p>
            <a:pPr marL="0" marR="0" algn="justLow" rtl="1">
              <a:lnSpc>
                <a:spcPct val="120000"/>
              </a:lnSpc>
              <a:spcBef>
                <a:spcPts val="600"/>
              </a:spcBef>
              <a:spcAft>
                <a:spcPts val="0"/>
              </a:spcAft>
            </a:pPr>
            <a:endParaRPr lang="fa-IR" sz="1800" dirty="0">
              <a:effectLst/>
              <a:latin typeface="Times New Roman" panose="02020603050405020304" pitchFamily="18" charset="0"/>
              <a:cs typeface="B Nazanin" panose="00000400000000000000" pitchFamily="2" charset="-78"/>
            </a:endParaRPr>
          </a:p>
          <a:p>
            <a:pPr marL="0" marR="0" algn="justLow" rtl="1">
              <a:lnSpc>
                <a:spcPct val="120000"/>
              </a:lnSpc>
              <a:spcBef>
                <a:spcPts val="600"/>
              </a:spcBef>
              <a:spcAft>
                <a:spcPts val="0"/>
              </a:spcAft>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15</a:t>
            </a:fld>
            <a:endParaRPr lang="en-US"/>
          </a:p>
        </p:txBody>
      </p:sp>
    </p:spTree>
    <p:extLst>
      <p:ext uri="{BB962C8B-B14F-4D97-AF65-F5344CB8AC3E}">
        <p14:creationId xmlns:p14="http://schemas.microsoft.com/office/powerpoint/2010/main" val="417236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هر کدام از مراحل مختلف خواب دارای مدت زمان متفاوتی است که باعث به‌وجود آمدن چالشی در طبقه‌بندی خودکار خواب می‌شود.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شکل ‏4 </a:t>
            </a:r>
            <a:r>
              <a:rPr lang="fa-IR" sz="1800" dirty="0">
                <a:effectLst/>
                <a:latin typeface="Times New Roman" panose="02020603050405020304" pitchFamily="18" charset="0"/>
                <a:ea typeface="MS Mincho" panose="02020609040205080304" pitchFamily="49" charset="-128"/>
                <a:cs typeface="Calibri" panose="020F0502020204030204" pitchFamily="34" charset="0"/>
              </a:rPr>
              <a:t>–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7</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نمونه‌ای از توزیع مراحل خواب در سه جلسه ثبت مختلف را نشان می‌دهد. عدم تعادل توزیع برچسب‌ها یک مشکل رایج هنگام کار با داده‌های واقعی است و زمانی رخ می‌دهد که نمونه‌هایی از یک کلاس یا چندین کلاس بیش از حد در یک مجموعه داده حضور داشته باشند. </a:t>
            </a:r>
          </a:p>
          <a:p>
            <a:pPr marL="0" marR="0" algn="justLow" rtl="1">
              <a:lnSpc>
                <a:spcPct val="120000"/>
              </a:lnSpc>
              <a:spcBef>
                <a:spcPts val="600"/>
              </a:spcBef>
              <a:spcAft>
                <a:spcPts val="0"/>
              </a:spcAft>
            </a:pPr>
            <a:endParaRPr lang="fa-IR"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 تصور کنید برچسب ایپاک‌های به‌دست آمده از دادگان ثبت شامل بیش از ۸۰ درصد طبقه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N2</a:t>
            </a:r>
            <a:r>
              <a:rPr lang="en-US" sz="1800" dirty="0">
                <a:effectLst/>
                <a:latin typeface="B Nazanin" panose="00000400000000000000" pitchFamily="2" charset="-78"/>
                <a:ea typeface="Calibri" panose="020F0502020204030204" pitchFamily="34" charset="0"/>
                <a:cs typeface="B Nazanin" panose="00000400000000000000" pitchFamily="2" charset="-78"/>
              </a:rPr>
              <a:t> </a:t>
            </a:r>
            <a:r>
              <a:rPr lang="fa-IR" sz="1800" dirty="0">
                <a:effectLst/>
                <a:latin typeface="B Nazanin" panose="00000400000000000000" pitchFamily="2" charset="-78"/>
                <a:ea typeface="Calibri" panose="020F0502020204030204" pitchFamily="34" charset="0"/>
                <a:cs typeface="B Nazanin" panose="00000400000000000000" pitchFamily="2" charset="-78"/>
              </a:rPr>
              <a:t>است. در این مورد می‌توان با پیش‌بینی برچسب اکثریت (طبقه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خواب) برای همه نمونه‌ها، بدون کمک الگوریتم یادگیری ماشین نظارت شده، به دقت بیش از ۸۰ درصدی در مجموعه داده‌های آزمایشی دست یافت. بنابراین آموزش مدلی بر روی چنین مجموعه داده‌ای که تقریباً ۸۰ درصد دقت آزمون را به دست می‌آورد به این معنی است که مدل هیچ چیز مفیدی از ویژگی‌های ارائه‌شده در این مجموعه‌داده نیاموخته است.</a:t>
            </a:r>
            <a:endParaRPr lang="fa-IR"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endParaRPr lang="fa-IR"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16</a:t>
            </a:fld>
            <a:endParaRPr lang="en-US"/>
          </a:p>
        </p:txBody>
      </p:sp>
    </p:spTree>
    <p:extLst>
      <p:ext uri="{BB962C8B-B14F-4D97-AF65-F5344CB8AC3E}">
        <p14:creationId xmlns:p14="http://schemas.microsoft.com/office/powerpoint/2010/main" val="941750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وجود این مشکل باعث شد تا از روش‌های افزایش دادگان برای تولید داده‌های خواب جدید برای ایپاک‌هایی با برچسب کم تکرار استفاده شود. روش‌های متفاوتی برای افزایش دادگان وجود دارد. یکی از این روش‌ها که برای دادگان الکتروانسفالوگرام خواب مناسب است روش </a:t>
            </a:r>
            <a:r>
              <a:rPr lang="fa-IR" sz="1800" b="1" dirty="0">
                <a:effectLst/>
                <a:latin typeface="Times New Roman" panose="02020603050405020304" pitchFamily="18" charset="0"/>
                <a:ea typeface="Calibri" panose="020F0502020204030204" pitchFamily="34" charset="0"/>
                <a:cs typeface="B Nazanin" panose="00000400000000000000" pitchFamily="2" charset="-78"/>
              </a:rPr>
              <a:t>برش و جابه‌جایی</a:t>
            </a:r>
            <a:r>
              <a:rPr lang="fa-IR" sz="1800" dirty="0">
                <a:effectLst/>
                <a:latin typeface="Times New Roman" panose="02020603050405020304" pitchFamily="18" charset="0"/>
                <a:ea typeface="Calibri" panose="020F0502020204030204" pitchFamily="34" charset="0"/>
                <a:cs typeface="B Nazanin" panose="00000400000000000000" pitchFamily="2" charset="-78"/>
              </a:rPr>
              <a:t> است. این روش با تقسیم سیگنال به قسمت‌های جدا از هم و جا‌به‌جایی این قسمت‌ها سیگنال جدیدی با برچسبی مشابه برچسب اولیه ایجاد می‌کند. به این ترتیب تمام جایگشت‌های موجود و معکوس آن‌ها (از انتها به ابتدا) نیز قابل استفاده هستند. در این روش ابتدا سیگنال الکتروانسفالوگرام هر ایپاک به دو قسمت مساوی تقسیم می‌شود. سپس ترتیب قسمت دوم و اول جابه‌جا شده و سیگنال جدیدی تولید می‌شود. همچنین با معکوس کردن سیگنال اولیه یا قسمت‌های بریده شده از انتها به ابتدا و تولید جایگشت‌های موجود، ایپاک‌های جدیدی حاوی سیگنال‌های الکتروانسفالوگرام جدید با برچسب مورد نیاز تولید می‌شود.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شکل ‏4 </a:t>
            </a:r>
            <a:r>
              <a:rPr lang="fa-IR" sz="1800" dirty="0">
                <a:effectLst/>
                <a:latin typeface="Times New Roman" panose="02020603050405020304" pitchFamily="18" charset="0"/>
                <a:ea typeface="MS Mincho" panose="02020609040205080304" pitchFamily="49" charset="-128"/>
                <a:cs typeface="Calibri" panose="020F0502020204030204" pitchFamily="34" charset="0"/>
              </a:rPr>
              <a:t>–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10</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نشان دهنده تعدادی از رویکردهای مختلف افزایش داده است. سیگنال موجود در جعبه بالا سمت چپ سیگنال ایپاک الکتروانسفالوگرام اولیه است و سیگنال‌های دیگر از روی آن با روش برش و جابه‌جایی تولید شده اند.</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0">
              <a:spcBef>
                <a:spcPts val="600"/>
              </a:spcBef>
              <a:spcAft>
                <a:spcPts val="0"/>
              </a:spcAft>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Data Augmentation</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17</a:t>
            </a:fld>
            <a:endParaRPr lang="en-US"/>
          </a:p>
        </p:txBody>
      </p:sp>
    </p:spTree>
    <p:extLst>
      <p:ext uri="{BB962C8B-B14F-4D97-AF65-F5344CB8AC3E}">
        <p14:creationId xmlns:p14="http://schemas.microsoft.com/office/powerpoint/2010/main" val="397271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18</a:t>
            </a:fld>
            <a:endParaRPr lang="en-US"/>
          </a:p>
        </p:txBody>
      </p:sp>
    </p:spTree>
    <p:extLst>
      <p:ext uri="{BB962C8B-B14F-4D97-AF65-F5344CB8AC3E}">
        <p14:creationId xmlns:p14="http://schemas.microsoft.com/office/powerpoint/2010/main" val="168703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4800" baseline="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19</a:t>
            </a:fld>
            <a:endParaRPr lang="en-US"/>
          </a:p>
        </p:txBody>
      </p:sp>
    </p:spTree>
    <p:extLst>
      <p:ext uri="{BB962C8B-B14F-4D97-AF65-F5344CB8AC3E}">
        <p14:creationId xmlns:p14="http://schemas.microsoft.com/office/powerpoint/2010/main" val="549063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20</a:t>
            </a:fld>
            <a:endParaRPr lang="en-US"/>
          </a:p>
        </p:txBody>
      </p:sp>
    </p:spTree>
    <p:extLst>
      <p:ext uri="{BB962C8B-B14F-4D97-AF65-F5344CB8AC3E}">
        <p14:creationId xmlns:p14="http://schemas.microsoft.com/office/powerpoint/2010/main" val="1758478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800" dirty="0">
                <a:effectLst/>
                <a:latin typeface="Times New Roman" panose="02020603050405020304" pitchFamily="18" charset="0"/>
                <a:ea typeface="Calibri" panose="020F0502020204030204" pitchFamily="34" charset="0"/>
                <a:cs typeface="B Nazanin" panose="00000400000000000000" pitchFamily="2" charset="-78"/>
              </a:rPr>
              <a:t> این اتفاق‌نظر وجود دارد که خواب نه‌تنها برای تجدید قوای بدن انسان لازم است، بلکه نقش حیاتی در حفظ توانایی‌های ذهنی وی نیز دارد. همان‌طور که انسان به خواب می‌رود، نحوه تعامل شبکه‌های مختلف در مغز او به طرز چشمگیری تغییر می‌کند. این فعالیت ناشی از تعامل الکتریکی و شیمیایی شبکه‌های مختلف مغزی است و به طور چشمگیری در طول خواب تغییر می‌کند. انعکاس این فعالیت‌های الکتریکی را می‌توان توسط روش‌های تصویربرداری عصبی از جمله الکتروانسفالوگرافی </a:t>
            </a:r>
            <a:r>
              <a:rPr lang="fa-IR" sz="1800" dirty="0">
                <a:effectLst/>
                <a:latin typeface="B Nazanin" panose="00000400000000000000" pitchFamily="2" charset="-78"/>
                <a:ea typeface="MS Mincho" panose="02020609040205080304" pitchFamily="49" charset="-128"/>
                <a:cs typeface="B Nazanin" panose="00000400000000000000" pitchFamily="2" charset="-78"/>
              </a:rPr>
              <a:t>ثبت کرد.</a:t>
            </a:r>
          </a:p>
          <a:p>
            <a:pPr algn="r" rtl="1"/>
            <a:endParaRPr lang="fa-IR" sz="1800" dirty="0">
              <a:effectLst/>
              <a:ea typeface="MS Mincho" panose="02020609040205080304" pitchFamily="49" charset="-128"/>
              <a:cs typeface="B Nazanin" panose="00000400000000000000" pitchFamily="2" charset="-78"/>
            </a:endParaRPr>
          </a:p>
          <a:p>
            <a:pPr algn="r" rtl="1"/>
            <a:r>
              <a:rPr lang="fa-IR" sz="1800" dirty="0">
                <a:effectLst/>
                <a:latin typeface="Times New Roman" panose="02020603050405020304" pitchFamily="18" charset="0"/>
                <a:ea typeface="Calibri" panose="020F0502020204030204" pitchFamily="34" charset="0"/>
                <a:cs typeface="B Nazanin" panose="00000400000000000000" pitchFamily="2" charset="-78"/>
              </a:rPr>
              <a:t>بررسی داده‌های الکتروانسفالوگرام نشان می‌دهد که خواب فرآیندی دوره‌ای است که به دو مرحله کلی تقسیم می‌شود: حرکت سریع چشم (خواب </a:t>
            </a:r>
            <a:r>
              <a:rPr lang="en-US" sz="1800" dirty="0">
                <a:effectLst/>
                <a:latin typeface="Times New Roman" panose="02020603050405020304" pitchFamily="18" charset="0"/>
                <a:ea typeface="Calibri" panose="020F0502020204030204" pitchFamily="34" charset="0"/>
                <a:cs typeface="B Nazanin" panose="00000400000000000000" pitchFamily="2" charset="-78"/>
              </a:rPr>
              <a:t>REM</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حرکت غیر سریع چشم (خواب غیر </a:t>
            </a:r>
            <a:r>
              <a:rPr lang="en-US" sz="1800" dirty="0">
                <a:effectLst/>
                <a:latin typeface="Times New Roman" panose="02020603050405020304" pitchFamily="18" charset="0"/>
                <a:ea typeface="Calibri" panose="020F0502020204030204" pitchFamily="34" charset="0"/>
                <a:cs typeface="B Nazanin" panose="00000400000000000000" pitchFamily="2" charset="-78"/>
              </a:rPr>
              <a:t>REM</a:t>
            </a:r>
            <a:r>
              <a:rPr lang="fa-IR" sz="1800" dirty="0">
                <a:effectLst/>
                <a:latin typeface="Times New Roman" panose="02020603050405020304" pitchFamily="18" charset="0"/>
                <a:ea typeface="Calibri" panose="020F0502020204030204" pitchFamily="34" charset="0"/>
                <a:cs typeface="B Nazanin" panose="00000400000000000000" pitchFamily="2" charset="-78"/>
              </a:rPr>
              <a:t>) که </a:t>
            </a:r>
            <a:r>
              <a:rPr lang="fa-IR" sz="1800" dirty="0">
                <a:effectLst/>
                <a:latin typeface="B Nazanin" panose="00000400000000000000" pitchFamily="2" charset="-78"/>
                <a:ea typeface="MS Mincho" panose="02020609040205080304" pitchFamily="49" charset="-128"/>
                <a:cs typeface="B Nazanin" panose="00000400000000000000" pitchFamily="2" charset="-78"/>
              </a:rPr>
              <a:t>شامل 4 م</a:t>
            </a:r>
            <a:r>
              <a:rPr lang="fa-IR" sz="1800" dirty="0">
                <a:effectLst/>
                <a:latin typeface="Times New Roman" panose="02020603050405020304" pitchFamily="18" charset="0"/>
                <a:ea typeface="Calibri" panose="020F0502020204030204" pitchFamily="34" charset="0"/>
                <a:cs typeface="B Nazanin" panose="00000400000000000000" pitchFamily="2" charset="-78"/>
              </a:rPr>
              <a:t>رحله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N1</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N2</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N3</a:t>
            </a:r>
            <a:r>
              <a:rPr lang="fa-IR" sz="1800" dirty="0">
                <a:effectLst/>
                <a:latin typeface="Times New Roman" panose="02020603050405020304" pitchFamily="18" charset="0"/>
                <a:ea typeface="Calibri" panose="020F0502020204030204" pitchFamily="34" charset="0"/>
                <a:cs typeface="B Nazanin" panose="00000400000000000000" pitchFamily="2" charset="-78"/>
              </a:rPr>
              <a:t> و </a:t>
            </a:r>
            <a:r>
              <a:rPr lang="en-US" sz="1800" dirty="0">
                <a:effectLst/>
                <a:latin typeface="Times New Roman" panose="02020603050405020304" pitchFamily="18" charset="0"/>
                <a:ea typeface="Calibri" panose="020F0502020204030204" pitchFamily="34" charset="0"/>
                <a:cs typeface="B Nazanin" panose="00000400000000000000" pitchFamily="2" charset="-78"/>
              </a:rPr>
              <a:t>N4</a:t>
            </a:r>
            <a:r>
              <a:rPr lang="fa-IR" sz="1800" dirty="0">
                <a:effectLst/>
                <a:latin typeface="Times New Roman" panose="02020603050405020304" pitchFamily="18" charset="0"/>
                <a:ea typeface="Calibri" panose="020F0502020204030204" pitchFamily="34" charset="0"/>
                <a:cs typeface="B Nazanin" panose="00000400000000000000" pitchFamily="2" charset="-78"/>
              </a:rPr>
              <a:t>) </a:t>
            </a:r>
            <a:r>
              <a:rPr lang="fa-IR" sz="1800" dirty="0">
                <a:effectLst/>
                <a:latin typeface="B Nazanin" panose="00000400000000000000" pitchFamily="2" charset="-78"/>
                <a:ea typeface="MS Mincho" panose="02020609040205080304" pitchFamily="49" charset="-128"/>
                <a:cs typeface="B Nazanin" panose="00000400000000000000" pitchFamily="2" charset="-78"/>
              </a:rPr>
              <a:t>می‌باشد </a:t>
            </a: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3</a:t>
            </a:fld>
            <a:endParaRPr lang="en-US"/>
          </a:p>
        </p:txBody>
      </p:sp>
    </p:spTree>
    <p:extLst>
      <p:ext uri="{BB962C8B-B14F-4D97-AF65-F5344CB8AC3E}">
        <p14:creationId xmlns:p14="http://schemas.microsoft.com/office/powerpoint/2010/main" val="691602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baseline="0" dirty="0">
                <a:effectLst/>
                <a:latin typeface="Times New Roman" panose="02020603050405020304" pitchFamily="18" charset="0"/>
                <a:ea typeface="Calibri" panose="020F0502020204030204" pitchFamily="34" charset="0"/>
                <a:cs typeface="B Nazanin" panose="00000400000000000000" pitchFamily="2" charset="-78"/>
              </a:rPr>
              <a:t>طریقة کار </a:t>
            </a:r>
            <a:r>
              <a:rPr lang="en-US" sz="1800" baseline="0" dirty="0">
                <a:effectLst/>
                <a:latin typeface="Times New Roman" panose="02020603050405020304" pitchFamily="18" charset="0"/>
                <a:ea typeface="Calibri" panose="020F0502020204030204" pitchFamily="34" charset="0"/>
                <a:cs typeface="B Nazanin" panose="00000400000000000000" pitchFamily="2" charset="-78"/>
              </a:rPr>
              <a:t>SVM</a:t>
            </a:r>
            <a:r>
              <a:rPr lang="fa-IR" sz="1800" baseline="0" dirty="0">
                <a:effectLst/>
                <a:latin typeface="Times New Roman" panose="02020603050405020304" pitchFamily="18" charset="0"/>
                <a:ea typeface="Calibri" panose="020F0502020204030204" pitchFamily="34" charset="0"/>
                <a:cs typeface="B Nazanin" panose="00000400000000000000" pitchFamily="2" charset="-78"/>
              </a:rPr>
              <a:t> به این صورت است که برای هر برچسب ابتدا بردارهای پشتیبان را می‌یابد. بردار پشتیبان از داده‌هایی می‌گذرد که بیشترین حاشیه را ایجاد می‌کنند. سپس با استفاده از این بردارهای پشتیبان ابرصفحة جداکنندة گروه‌ها را با میانگین‌گیری از بردارهای موجود مشخص می‌کند که این ابرصفحه بالاترین قدرت تفکیک (بیشترین دقت) را دارد.</a:t>
            </a:r>
            <a:endParaRPr lang="en-US" sz="1800" baseline="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r>
              <a:rPr lang="fa-IR" sz="1800" baseline="0" dirty="0">
                <a:effectLst/>
                <a:latin typeface="Times New Roman" panose="02020603050405020304" pitchFamily="18" charset="0"/>
                <a:ea typeface="Calibri" panose="020F0502020204030204" pitchFamily="34" charset="0"/>
                <a:cs typeface="B Nazanin" panose="00000400000000000000" pitchFamily="2" charset="-78"/>
              </a:rPr>
              <a:t>     در ماشین‌های بردار پشتیبان، سعی می‌شود که یک مدل خطی بر داده‌ها برازش شود که بیشترین حاشیه را داشته باشد. در اینجا حاشیه فاصله نزدیک‌ترین نقطه داده‌های ویژگی آموزش به خط جداکننده است (</a:t>
            </a:r>
            <a:r>
              <a:rPr lang="fa-IR" sz="1800" baseline="0" dirty="0">
                <a:effectLst/>
                <a:latin typeface="Times New Roman" panose="02020603050405020304" pitchFamily="18" charset="0"/>
                <a:ea typeface="MS Mincho" panose="02020609040205080304" pitchFamily="49" charset="-128"/>
                <a:cs typeface="B Nazanin" panose="00000400000000000000" pitchFamily="2" charset="-78"/>
              </a:rPr>
              <a:t>شکل ‏4 – 12</a:t>
            </a:r>
            <a:r>
              <a:rPr lang="fa-IR" sz="1800" baseline="0" dirty="0">
                <a:effectLst/>
                <a:latin typeface="Times New Roman" panose="02020603050405020304" pitchFamily="18" charset="0"/>
                <a:ea typeface="Calibri" panose="020F0502020204030204" pitchFamily="34" charset="0"/>
                <a:cs typeface="B Nazanin" panose="00000400000000000000" pitchFamily="2" charset="-78"/>
              </a:rPr>
              <a:t>). </a:t>
            </a:r>
            <a:endParaRPr lang="en-US" sz="1800" baseline="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endParaRPr lang="en-US" sz="1800" baseline="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21</a:t>
            </a:fld>
            <a:endParaRPr lang="en-US"/>
          </a:p>
        </p:txBody>
      </p:sp>
    </p:spTree>
    <p:extLst>
      <p:ext uri="{BB962C8B-B14F-4D97-AF65-F5344CB8AC3E}">
        <p14:creationId xmlns:p14="http://schemas.microsoft.com/office/powerpoint/2010/main" val="232346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22</a:t>
            </a:fld>
            <a:endParaRPr lang="en-US"/>
          </a:p>
        </p:txBody>
      </p:sp>
    </p:spTree>
    <p:extLst>
      <p:ext uri="{BB962C8B-B14F-4D97-AF65-F5344CB8AC3E}">
        <p14:creationId xmlns:p14="http://schemas.microsoft.com/office/powerpoint/2010/main" val="434941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23</a:t>
            </a:fld>
            <a:endParaRPr lang="en-US"/>
          </a:p>
        </p:txBody>
      </p:sp>
    </p:spTree>
    <p:extLst>
      <p:ext uri="{BB962C8B-B14F-4D97-AF65-F5344CB8AC3E}">
        <p14:creationId xmlns:p14="http://schemas.microsoft.com/office/powerpoint/2010/main" val="3072752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24</a:t>
            </a:fld>
            <a:endParaRPr lang="en-US"/>
          </a:p>
        </p:txBody>
      </p:sp>
    </p:spTree>
    <p:extLst>
      <p:ext uri="{BB962C8B-B14F-4D97-AF65-F5344CB8AC3E}">
        <p14:creationId xmlns:p14="http://schemas.microsoft.com/office/powerpoint/2010/main" val="122846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25</a:t>
            </a:fld>
            <a:endParaRPr lang="en-US"/>
          </a:p>
        </p:txBody>
      </p:sp>
    </p:spTree>
    <p:extLst>
      <p:ext uri="{BB962C8B-B14F-4D97-AF65-F5344CB8AC3E}">
        <p14:creationId xmlns:p14="http://schemas.microsoft.com/office/powerpoint/2010/main" val="1244089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با افزایش این پارامتر میزان رگولاسیون و جریمه کمتر می‌شود و وابستگی مدل به دادگان آموزش کاهش می‌یابد. </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26</a:t>
            </a:fld>
            <a:endParaRPr lang="en-US"/>
          </a:p>
        </p:txBody>
      </p:sp>
    </p:spTree>
    <p:extLst>
      <p:ext uri="{BB962C8B-B14F-4D97-AF65-F5344CB8AC3E}">
        <p14:creationId xmlns:p14="http://schemas.microsoft.com/office/powerpoint/2010/main" val="4293231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27</a:t>
            </a:fld>
            <a:endParaRPr lang="en-US"/>
          </a:p>
        </p:txBody>
      </p:sp>
    </p:spTree>
    <p:extLst>
      <p:ext uri="{BB962C8B-B14F-4D97-AF65-F5344CB8AC3E}">
        <p14:creationId xmlns:p14="http://schemas.microsoft.com/office/powerpoint/2010/main" val="2660048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28</a:t>
            </a:fld>
            <a:endParaRPr lang="en-US"/>
          </a:p>
        </p:txBody>
      </p:sp>
    </p:spTree>
    <p:extLst>
      <p:ext uri="{BB962C8B-B14F-4D97-AF65-F5344CB8AC3E}">
        <p14:creationId xmlns:p14="http://schemas.microsoft.com/office/powerpoint/2010/main" val="334530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29</a:t>
            </a:fld>
            <a:endParaRPr lang="en-US"/>
          </a:p>
        </p:txBody>
      </p:sp>
    </p:spTree>
    <p:extLst>
      <p:ext uri="{BB962C8B-B14F-4D97-AF65-F5344CB8AC3E}">
        <p14:creationId xmlns:p14="http://schemas.microsoft.com/office/powerpoint/2010/main" val="2578755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30</a:t>
            </a:fld>
            <a:endParaRPr lang="en-US"/>
          </a:p>
        </p:txBody>
      </p:sp>
    </p:spTree>
    <p:extLst>
      <p:ext uri="{BB962C8B-B14F-4D97-AF65-F5344CB8AC3E}">
        <p14:creationId xmlns:p14="http://schemas.microsoft.com/office/powerpoint/2010/main" val="301737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800" dirty="0">
                <a:effectLst/>
                <a:latin typeface="Times New Roman" panose="02020603050405020304" pitchFamily="18" charset="0"/>
                <a:ea typeface="Calibri" panose="020F0502020204030204" pitchFamily="34" charset="0"/>
                <a:cs typeface="B Nazanin" panose="00000400000000000000" pitchFamily="2" charset="-78"/>
              </a:rPr>
              <a:t> عدم بهره‌مندی کامل از هر یک از این مراحل سبب آسیب‌های روحی، فکری و جسمی مانند افسردگی، اختلالات وسواس فکری-عملی  و بی‌خوابی  می‌شود. به همین دلیل اندازه‌گیری کمی خواب و تحلیل توالی و طول هر مرحله از خواب نقش مهمی در پیشگیری، تشخیص و درمان این اختلالات دارد. بدین منظور پزشکان و محققین سیگنال‌های حیاتی بیمار را توسط پلی‌سومنوگرافی حین خواب در آزمایشگاه ثبت می‌کنند. سپس متخصصین خواب، طول و توالی دوره‌های متخلف خواب را در آن مشخص می‌کنند و پزشک بر پایه آن فرایند تشخیص و درمان را انجام می‌دهد. بررسی عینی این سیگنال‌ها مطابق استانداردهای سازمان بین‌المللی فرایندی طولانی و زمان بر است. </a:t>
            </a: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4</a:t>
            </a:fld>
            <a:endParaRPr lang="en-US"/>
          </a:p>
        </p:txBody>
      </p:sp>
    </p:spTree>
    <p:extLst>
      <p:ext uri="{BB962C8B-B14F-4D97-AF65-F5344CB8AC3E}">
        <p14:creationId xmlns:p14="http://schemas.microsoft.com/office/powerpoint/2010/main" val="991780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31</a:t>
            </a:fld>
            <a:endParaRPr lang="en-US"/>
          </a:p>
        </p:txBody>
      </p:sp>
    </p:spTree>
    <p:extLst>
      <p:ext uri="{BB962C8B-B14F-4D97-AF65-F5344CB8AC3E}">
        <p14:creationId xmlns:p14="http://schemas.microsoft.com/office/powerpoint/2010/main" val="2182149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32</a:t>
            </a:fld>
            <a:endParaRPr lang="en-US"/>
          </a:p>
        </p:txBody>
      </p:sp>
    </p:spTree>
    <p:extLst>
      <p:ext uri="{BB962C8B-B14F-4D97-AF65-F5344CB8AC3E}">
        <p14:creationId xmlns:p14="http://schemas.microsoft.com/office/powerpoint/2010/main" val="64715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sz="1800" dirty="0">
                <a:effectLst/>
                <a:latin typeface="Times New Roman" panose="02020603050405020304" pitchFamily="18" charset="0"/>
                <a:ea typeface="MS Mincho" panose="02020609040205080304" pitchFamily="49" charset="-128"/>
                <a:cs typeface="B Nazanin" panose="00000400000000000000" pitchFamily="2" charset="-78"/>
              </a:rPr>
              <a:t> هدف از این مطالعه در بخش اول طراحی یک رابط گرافیکی به‌منظور ثبت داده‌های هدبند الکتروانسفالوگرام زی‌مکس به‌صورت زمان مستقیم از سرور و تقسیم‌بندی آن به </a:t>
            </a:r>
            <a:r>
              <a:rPr lang="fa-IR" sz="1800" dirty="0">
                <a:effectLst/>
                <a:latin typeface="B Nazanin" panose="00000400000000000000" pitchFamily="2" charset="-78"/>
                <a:ea typeface="MS Mincho" panose="02020609040205080304" pitchFamily="49" charset="-128"/>
                <a:cs typeface="B Nazanin" panose="00000400000000000000" pitchFamily="2" charset="-78"/>
              </a:rPr>
              <a:t>پنجره‌های 30</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ثانیه‌ای مطابق استانداردهای سازمان بین‌المللی خواب است. بدین صورت می‌توان این داده‌ها را از طریق یک رابط کاربری در دسترس محققین قرارداد. سپس محققین می‌توانند الگوریتم‌های پردازشی خود را به‌صورت زمان مستقیم بر روی این سیگنال اعمال کنند. همچنین امکان مداخله فیزیکی نیز توسط رابط کاربری تولید شده وجود خواهد داشت. محققین می‌توانند محرک‌هایی مانند نور، صوت و لرزه را توسط نرم‌افزار بر روی هدبند اجرا کنند. این محرک‌ها همراه با سیگنال الکتروانسفالوگرام ثبت می‌شوند و امکان مطالعه اثر آن‌ها بر روی فعالیت مغزی و مراحل خواب وجود خواهد داشت. در بخش دوم، ویژگی‌های آماری سیگنال‌های الکتروانسفالوگرام ثبت‌شده توسط این نرم‌افزار به‌صورت آماری با هم مقایسه شده و تمایزپذیری هر ویژگی حین مراحل مختلف خواب مورد برسی قرار خواهد گرفت.</a:t>
            </a: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5</a:t>
            </a:fld>
            <a:endParaRPr lang="en-US"/>
          </a:p>
        </p:txBody>
      </p:sp>
    </p:spTree>
    <p:extLst>
      <p:ext uri="{BB962C8B-B14F-4D97-AF65-F5344CB8AC3E}">
        <p14:creationId xmlns:p14="http://schemas.microsoft.com/office/powerpoint/2010/main" val="251459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ثبت داده‌های </a:t>
            </a:r>
            <a:r>
              <a:rPr lang="en-US" sz="1800" dirty="0">
                <a:effectLst/>
                <a:latin typeface="Times New Roman" panose="02020603050405020304" pitchFamily="18" charset="0"/>
                <a:ea typeface="MS Mincho" panose="02020609040205080304" pitchFamily="49" charset="-128"/>
                <a:cs typeface="B Nazanin" panose="00000400000000000000" pitchFamily="2" charset="-78"/>
              </a:rPr>
              <a:t>EEG</a:t>
            </a:r>
            <a:r>
              <a:rPr lang="en-US" sz="1800" dirty="0">
                <a:effectLst/>
                <a:latin typeface="B Nazanin" panose="00000400000000000000" pitchFamily="2" charset="-78"/>
                <a:ea typeface="MS Mincho" panose="02020609040205080304" pitchFamily="49" charset="-128"/>
                <a:cs typeface="B Nazanin" panose="00000400000000000000" pitchFamily="2" charset="-78"/>
              </a:rPr>
              <a:t> </a:t>
            </a:r>
            <a:r>
              <a:rPr lang="fa-IR" sz="1800" dirty="0">
                <a:effectLst/>
                <a:latin typeface="B Nazanin" panose="00000400000000000000" pitchFamily="2" charset="-78"/>
                <a:ea typeface="MS Mincho" panose="02020609040205080304" pitchFamily="49" charset="-128"/>
                <a:cs typeface="B Nazanin" panose="00000400000000000000" pitchFamily="2" charset="-78"/>
              </a:rPr>
              <a:t>یک فعالیت وقت‌گیر است که به اهداف روشن و برنامه‌ریزی مناسب برای به‌دست‌آوردن سیگنال‌های </a:t>
            </a:r>
            <a:r>
              <a:rPr lang="en-US" sz="1800" dirty="0">
                <a:effectLst/>
                <a:latin typeface="Times New Roman" panose="02020603050405020304" pitchFamily="18" charset="0"/>
                <a:ea typeface="MS Mincho" panose="02020609040205080304" pitchFamily="49" charset="-128"/>
                <a:cs typeface="B Nazanin" panose="00000400000000000000" pitchFamily="2" charset="-78"/>
              </a:rPr>
              <a:t>EEG</a:t>
            </a:r>
            <a:r>
              <a:rPr lang="en-US" sz="1800" dirty="0">
                <a:effectLst/>
                <a:latin typeface="B Nazanin" panose="00000400000000000000" pitchFamily="2" charset="-78"/>
                <a:ea typeface="MS Mincho" panose="02020609040205080304" pitchFamily="49" charset="-128"/>
                <a:cs typeface="B Nazanin" panose="00000400000000000000" pitchFamily="2" charset="-78"/>
              </a:rPr>
              <a:t> </a:t>
            </a:r>
            <a:r>
              <a:rPr lang="fa-IR" sz="1800" dirty="0">
                <a:effectLst/>
                <a:latin typeface="B Nazanin" panose="00000400000000000000" pitchFamily="2" charset="-78"/>
                <a:ea typeface="MS Mincho" panose="02020609040205080304" pitchFamily="49" charset="-128"/>
                <a:cs typeface="B Nazanin" panose="00000400000000000000" pitchFamily="2" charset="-78"/>
              </a:rPr>
              <a:t>موردنظر نیاز دارد. در بازار، سازندگان مختلف دستگاه‌های </a:t>
            </a:r>
            <a:r>
              <a:rPr lang="en-US" sz="1800" dirty="0">
                <a:effectLst/>
                <a:latin typeface="Times New Roman" panose="02020603050405020304" pitchFamily="18" charset="0"/>
                <a:ea typeface="MS Mincho" panose="02020609040205080304" pitchFamily="49" charset="-128"/>
                <a:cs typeface="B Nazanin" panose="00000400000000000000" pitchFamily="2" charset="-78"/>
              </a:rPr>
              <a:t>EEG</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مختلفی را به همراه نرم‌افزار ثبت داده با ویژگی‌های متفاوتی غیر از ثبت و ضبط داده‌ها ارائه می‌کنند. این دستگاه‌ها بازه گسترده‌ای را از دستگاه‌هایی با چگالی الکترودهای کم تا چگالی الکترودهای بالا، الکترودهای خشک و الکترودهای مبتنی بر ژل، تقویت‌کننده‌های سیمی و بی‌سیم شامل می‌شوند. در این بخش، فهرستی از یازده دستگاه </a:t>
            </a:r>
            <a:r>
              <a:rPr lang="en-US" sz="1800" dirty="0">
                <a:effectLst/>
                <a:latin typeface="Times New Roman" panose="02020603050405020304" pitchFamily="18" charset="0"/>
                <a:ea typeface="MS Mincho" panose="02020609040205080304" pitchFamily="49" charset="-128"/>
                <a:cs typeface="B Nazanin" panose="00000400000000000000" pitchFamily="2" charset="-78"/>
              </a:rPr>
              <a:t>EEG</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موجود و نرم‌افزارهای ثبت آن‌ها با جزئیات مختصر و ویژگی‌های متمایز ارائه شده است.</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6</a:t>
            </a:fld>
            <a:endParaRPr lang="en-US"/>
          </a:p>
        </p:txBody>
      </p:sp>
    </p:spTree>
    <p:extLst>
      <p:ext uri="{BB962C8B-B14F-4D97-AF65-F5344CB8AC3E}">
        <p14:creationId xmlns:p14="http://schemas.microsoft.com/office/powerpoint/2010/main" val="236608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7</a:t>
            </a:fld>
            <a:endParaRPr lang="en-US"/>
          </a:p>
        </p:txBody>
      </p:sp>
    </p:spTree>
    <p:extLst>
      <p:ext uri="{BB962C8B-B14F-4D97-AF65-F5344CB8AC3E}">
        <p14:creationId xmlns:p14="http://schemas.microsoft.com/office/powerpoint/2010/main" val="1852824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8</a:t>
            </a:fld>
            <a:endParaRPr lang="en-US"/>
          </a:p>
        </p:txBody>
      </p:sp>
    </p:spTree>
    <p:extLst>
      <p:ext uri="{BB962C8B-B14F-4D97-AF65-F5344CB8AC3E}">
        <p14:creationId xmlns:p14="http://schemas.microsoft.com/office/powerpoint/2010/main" val="2897268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2000" dirty="0">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9</a:t>
            </a:fld>
            <a:endParaRPr lang="en-US"/>
          </a:p>
        </p:txBody>
      </p:sp>
    </p:spTree>
    <p:extLst>
      <p:ext uri="{BB962C8B-B14F-4D97-AF65-F5344CB8AC3E}">
        <p14:creationId xmlns:p14="http://schemas.microsoft.com/office/powerpoint/2010/main" val="2617979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Low" rtl="1">
              <a:lnSpc>
                <a:spcPct val="120000"/>
              </a:lnSpc>
              <a:spcBef>
                <a:spcPts val="600"/>
              </a:spcBef>
              <a:spcAft>
                <a:spcPts val="0"/>
              </a:spcAft>
            </a:pPr>
            <a:r>
              <a:rPr lang="fa-IR" sz="1800" dirty="0">
                <a:effectLst/>
                <a:latin typeface="Times New Roman" panose="02020603050405020304" pitchFamily="18" charset="0"/>
                <a:ea typeface="Calibri" panose="020F0502020204030204" pitchFamily="34" charset="0"/>
                <a:cs typeface="B Nazanin" panose="00000400000000000000" pitchFamily="2" charset="-78"/>
              </a:rPr>
              <a:t>پای‌کیوت یک کتابخانه پایتون است که به کیوت متصل است. کیوت مجموعه‌ای از کتابخانه‌های سی‌پلاس پلاس و ابزارهای توسعه است که شامل توابع مستقل از نوع سیستم‌عامل برای پیاده‌سازی رابط کاربری گرافیکی، شبکه، ریسمان اجرایی، پایگاه‌های داده اس‌کیوال است.</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Slide Number Placeholder 3"/>
          <p:cNvSpPr>
            <a:spLocks noGrp="1"/>
          </p:cNvSpPr>
          <p:nvPr>
            <p:ph type="sldNum" sz="quarter" idx="5"/>
          </p:nvPr>
        </p:nvSpPr>
        <p:spPr/>
        <p:txBody>
          <a:bodyPr/>
          <a:lstStyle/>
          <a:p>
            <a:fld id="{22609F9E-44FC-4174-9C4E-9517B3D3FA70}" type="slidenum">
              <a:rPr lang="en-US" smtClean="0"/>
              <a:t>10</a:t>
            </a:fld>
            <a:endParaRPr lang="en-US"/>
          </a:p>
        </p:txBody>
      </p:sp>
    </p:spTree>
    <p:extLst>
      <p:ext uri="{BB962C8B-B14F-4D97-AF65-F5344CB8AC3E}">
        <p14:creationId xmlns:p14="http://schemas.microsoft.com/office/powerpoint/2010/main" val="3878062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7/19/2022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7/19/2022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7/19/2022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7/19/2022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7/19/2022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13" Type="http://schemas.openxmlformats.org/officeDocument/2006/relationships/image" Target="../media/image31.png"/><Relationship Id="rId3" Type="http://schemas.openxmlformats.org/officeDocument/2006/relationships/image" Target="../media/image8.png"/><Relationship Id="rId7" Type="http://schemas.openxmlformats.org/officeDocument/2006/relationships/diagramColors" Target="../diagrams/colors9.xml"/><Relationship Id="rId12"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9.xml"/><Relationship Id="rId11" Type="http://schemas.openxmlformats.org/officeDocument/2006/relationships/image" Target="../media/image29.png"/><Relationship Id="rId5" Type="http://schemas.openxmlformats.org/officeDocument/2006/relationships/diagramLayout" Target="../diagrams/layout9.xml"/><Relationship Id="rId15" Type="http://schemas.openxmlformats.org/officeDocument/2006/relationships/image" Target="../media/image6.png"/><Relationship Id="rId10" Type="http://schemas.openxmlformats.org/officeDocument/2006/relationships/image" Target="../media/image28.png"/><Relationship Id="rId4" Type="http://schemas.openxmlformats.org/officeDocument/2006/relationships/diagramData" Target="../diagrams/data9.xml"/><Relationship Id="rId9" Type="http://schemas.openxmlformats.org/officeDocument/2006/relationships/image" Target="../media/image27.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diagramColors" Target="../diagrams/colors10.xml"/><Relationship Id="rId12" Type="http://schemas.openxmlformats.org/officeDocument/2006/relationships/image" Target="../media/image34.png"/><Relationship Id="rId2" Type="http://schemas.openxmlformats.org/officeDocument/2006/relationships/notesSlide" Target="../notesSlides/notesSlide10.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microsoft.com/office/2007/relationships/hdphoto" Target="../media/hdphoto1.wdp"/><Relationship Id="rId5" Type="http://schemas.openxmlformats.org/officeDocument/2006/relationships/diagramLayout" Target="../diagrams/layout10.xml"/><Relationship Id="rId15" Type="http://schemas.openxmlformats.org/officeDocument/2006/relationships/image" Target="../media/image6.png"/><Relationship Id="rId10" Type="http://schemas.openxmlformats.org/officeDocument/2006/relationships/image" Target="../media/image33.png"/><Relationship Id="rId4" Type="http://schemas.openxmlformats.org/officeDocument/2006/relationships/diagramData" Target="../diagrams/data10.xml"/><Relationship Id="rId9" Type="http://schemas.openxmlformats.org/officeDocument/2006/relationships/image" Target="../media/image8.png"/><Relationship Id="rId1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1.xml"/><Relationship Id="rId13" Type="http://schemas.openxmlformats.org/officeDocument/2006/relationships/image" Target="../media/image35.png"/><Relationship Id="rId1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diagramQuickStyle" Target="../diagrams/quickStyle11.xml"/><Relationship Id="rId12" Type="http://schemas.openxmlformats.org/officeDocument/2006/relationships/image" Target="../media/image39.png"/><Relationship Id="rId17" Type="http://schemas.openxmlformats.org/officeDocument/2006/relationships/image" Target="../media/image42.svg"/><Relationship Id="rId2" Type="http://schemas.openxmlformats.org/officeDocument/2006/relationships/notesSlide" Target="../notesSlides/notesSlide11.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Layout" Target="../diagrams/layout11.xml"/><Relationship Id="rId11" Type="http://schemas.openxmlformats.org/officeDocument/2006/relationships/image" Target="../media/image38.png"/><Relationship Id="rId5" Type="http://schemas.openxmlformats.org/officeDocument/2006/relationships/diagramData" Target="../diagrams/data11.xml"/><Relationship Id="rId15" Type="http://schemas.openxmlformats.org/officeDocument/2006/relationships/image" Target="../media/image40.png"/><Relationship Id="rId10" Type="http://schemas.openxmlformats.org/officeDocument/2006/relationships/image" Target="../media/image37.png"/><Relationship Id="rId19" Type="http://schemas.openxmlformats.org/officeDocument/2006/relationships/image" Target="../media/image7.png"/><Relationship Id="rId4" Type="http://schemas.openxmlformats.org/officeDocument/2006/relationships/image" Target="../media/image19.png"/><Relationship Id="rId9" Type="http://schemas.microsoft.com/office/2007/relationships/diagramDrawing" Target="../diagrams/drawing11.xml"/><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7.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40.png"/><Relationship Id="rId17" Type="http://schemas.openxmlformats.org/officeDocument/2006/relationships/image" Target="../media/image7.png"/><Relationship Id="rId2" Type="http://schemas.openxmlformats.org/officeDocument/2006/relationships/notesSlide" Target="../notesSlides/notesSlide12.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36.png"/><Relationship Id="rId5" Type="http://schemas.openxmlformats.org/officeDocument/2006/relationships/diagramQuickStyle" Target="../diagrams/quickStyle12.xml"/><Relationship Id="rId15" Type="http://schemas.openxmlformats.org/officeDocument/2006/relationships/image" Target="../media/image44.png"/><Relationship Id="rId10" Type="http://schemas.openxmlformats.org/officeDocument/2006/relationships/image" Target="../media/image35.png"/><Relationship Id="rId4" Type="http://schemas.openxmlformats.org/officeDocument/2006/relationships/diagramLayout" Target="../diagrams/layout12.xml"/><Relationship Id="rId9" Type="http://schemas.openxmlformats.org/officeDocument/2006/relationships/image" Target="../media/image39.png"/><Relationship Id="rId14"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19.png"/><Relationship Id="rId12"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diagramColors" Target="../diagrams/colors13.xml"/><Relationship Id="rId5" Type="http://schemas.openxmlformats.org/officeDocument/2006/relationships/image" Target="../media/image46.png"/><Relationship Id="rId10" Type="http://schemas.openxmlformats.org/officeDocument/2006/relationships/diagramQuickStyle" Target="../diagrams/quickStyle13.xml"/><Relationship Id="rId4" Type="http://schemas.openxmlformats.org/officeDocument/2006/relationships/image" Target="../media/image45.png"/><Relationship Id="rId9" Type="http://schemas.openxmlformats.org/officeDocument/2006/relationships/diagramLayout" Target="../diagrams/layout13.xml"/><Relationship Id="rId1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diagramData" Target="../diagrams/data14.xml"/><Relationship Id="rId12"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11" Type="http://schemas.microsoft.com/office/2007/relationships/diagramDrawing" Target="../diagrams/drawing14.xml"/><Relationship Id="rId5" Type="http://schemas.openxmlformats.org/officeDocument/2006/relationships/image" Target="../media/image49.svg"/><Relationship Id="rId10" Type="http://schemas.openxmlformats.org/officeDocument/2006/relationships/diagramColors" Target="../diagrams/colors14.xml"/><Relationship Id="rId4" Type="http://schemas.openxmlformats.org/officeDocument/2006/relationships/image" Target="../media/image48.png"/><Relationship Id="rId9"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diagramData" Target="../diagrams/data15.xml"/><Relationship Id="rId21" Type="http://schemas.openxmlformats.org/officeDocument/2006/relationships/image" Target="../media/image63.png"/><Relationship Id="rId7" Type="http://schemas.microsoft.com/office/2007/relationships/diagramDrawing" Target="../diagrams/drawing15.xml"/><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15.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53.png"/><Relationship Id="rId24" Type="http://schemas.openxmlformats.org/officeDocument/2006/relationships/image" Target="../media/image7.png"/><Relationship Id="rId5" Type="http://schemas.openxmlformats.org/officeDocument/2006/relationships/diagramQuickStyle" Target="../diagrams/quickStyle15.xml"/><Relationship Id="rId15" Type="http://schemas.openxmlformats.org/officeDocument/2006/relationships/image" Target="../media/image57.png"/><Relationship Id="rId23" Type="http://schemas.openxmlformats.org/officeDocument/2006/relationships/image" Target="../media/image6.pn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diagramLayout" Target="../diagrams/layout15.xml"/><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65.png"/><Relationship Id="rId7" Type="http://schemas.openxmlformats.org/officeDocument/2006/relationships/diagramQuickStyle" Target="../diagrams/quickStyle16.xml"/><Relationship Id="rId12"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6.xml"/><Relationship Id="rId11" Type="http://schemas.openxmlformats.org/officeDocument/2006/relationships/image" Target="../media/image6.png"/><Relationship Id="rId5" Type="http://schemas.openxmlformats.org/officeDocument/2006/relationships/diagramData" Target="../diagrams/data16.xml"/><Relationship Id="rId10" Type="http://schemas.openxmlformats.org/officeDocument/2006/relationships/image" Target="../media/image8.png"/><Relationship Id="rId4" Type="http://schemas.openxmlformats.org/officeDocument/2006/relationships/image" Target="../media/image66.svg"/><Relationship Id="rId9" Type="http://schemas.microsoft.com/office/2007/relationships/diagramDrawing" Target="../diagrams/drawing16.xml"/></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1.sv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70.png"/><Relationship Id="rId2" Type="http://schemas.openxmlformats.org/officeDocument/2006/relationships/notesSlide" Target="../notesSlides/notesSlide17.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69.png"/><Relationship Id="rId5" Type="http://schemas.openxmlformats.org/officeDocument/2006/relationships/diagramQuickStyle" Target="../diagrams/quickStyle17.xml"/><Relationship Id="rId15" Type="http://schemas.openxmlformats.org/officeDocument/2006/relationships/image" Target="../media/image6.png"/><Relationship Id="rId10" Type="http://schemas.openxmlformats.org/officeDocument/2006/relationships/image" Target="../media/image68.png"/><Relationship Id="rId4" Type="http://schemas.openxmlformats.org/officeDocument/2006/relationships/diagramLayout" Target="../diagrams/layout17.xml"/><Relationship Id="rId9" Type="http://schemas.openxmlformats.org/officeDocument/2006/relationships/image" Target="../media/image67.png"/><Relationship Id="rId1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73.png"/><Relationship Id="rId7" Type="http://schemas.openxmlformats.org/officeDocument/2006/relationships/diagramColors" Target="../diagrams/colors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image" Target="../media/image7.png"/><Relationship Id="rId5" Type="http://schemas.openxmlformats.org/officeDocument/2006/relationships/diagramLayout" Target="../diagrams/layout18.xml"/><Relationship Id="rId10" Type="http://schemas.openxmlformats.org/officeDocument/2006/relationships/image" Target="../media/image6.png"/><Relationship Id="rId4" Type="http://schemas.openxmlformats.org/officeDocument/2006/relationships/diagramData" Target="../diagrams/data18.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diagramLayout" Target="../diagrams/layout1.xml"/><Relationship Id="rId5" Type="http://schemas.openxmlformats.org/officeDocument/2006/relationships/hyperlink" Target="https://unsplash.com/photos/Yg_sNKOiXvY" TargetMode="External"/><Relationship Id="rId10" Type="http://schemas.openxmlformats.org/officeDocument/2006/relationships/diagramData" Target="../diagrams/data1.xml"/><Relationship Id="rId4" Type="http://schemas.openxmlformats.org/officeDocument/2006/relationships/image" Target="../media/image7.png"/><Relationship Id="rId9" Type="http://schemas.openxmlformats.org/officeDocument/2006/relationships/image" Target="../media/image11.jpg"/><Relationship Id="rId14"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74.png"/><Relationship Id="rId7" Type="http://schemas.openxmlformats.org/officeDocument/2006/relationships/diagramLayout" Target="../diagrams/layout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Data" Target="../diagrams/data19.xml"/><Relationship Id="rId11" Type="http://schemas.openxmlformats.org/officeDocument/2006/relationships/image" Target="../media/image8.png"/><Relationship Id="rId5" Type="http://schemas.openxmlformats.org/officeDocument/2006/relationships/image" Target="../media/image7.png"/><Relationship Id="rId10" Type="http://schemas.microsoft.com/office/2007/relationships/diagramDrawing" Target="../diagrams/drawing19.xml"/><Relationship Id="rId4" Type="http://schemas.openxmlformats.org/officeDocument/2006/relationships/image" Target="../media/image6.png"/><Relationship Id="rId9" Type="http://schemas.openxmlformats.org/officeDocument/2006/relationships/diagramColors" Target="../diagrams/colors19.xml"/></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diagramData" Target="../diagrams/data20.xml"/><Relationship Id="rId7" Type="http://schemas.microsoft.com/office/2007/relationships/diagramDrawing" Target="../diagrams/drawing20.xml"/><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20.xml"/><Relationship Id="rId16" Type="http://schemas.openxmlformats.org/officeDocument/2006/relationships/image" Target="../media/image81.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image" Target="../media/image76.svg"/><Relationship Id="rId5" Type="http://schemas.openxmlformats.org/officeDocument/2006/relationships/diagramQuickStyle" Target="../diagrams/quickStyle20.xml"/><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6.png"/><Relationship Id="rId4" Type="http://schemas.openxmlformats.org/officeDocument/2006/relationships/diagramLayout" Target="../diagrams/layout20.xml"/><Relationship Id="rId9" Type="http://schemas.openxmlformats.org/officeDocument/2006/relationships/image" Target="../media/image19.png"/><Relationship Id="rId1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1.xml"/><Relationship Id="rId13" Type="http://schemas.openxmlformats.org/officeDocument/2006/relationships/image" Target="../media/image88.png"/><Relationship Id="rId18" Type="http://schemas.openxmlformats.org/officeDocument/2006/relationships/image" Target="../media/image93.svg"/><Relationship Id="rId3" Type="http://schemas.openxmlformats.org/officeDocument/2006/relationships/image" Target="../media/image84.png"/><Relationship Id="rId21" Type="http://schemas.openxmlformats.org/officeDocument/2006/relationships/image" Target="../media/image7.png"/><Relationship Id="rId7" Type="http://schemas.openxmlformats.org/officeDocument/2006/relationships/diagramQuickStyle" Target="../diagrams/quickStyle21.xml"/><Relationship Id="rId12" Type="http://schemas.openxmlformats.org/officeDocument/2006/relationships/image" Target="../media/image87.svg"/><Relationship Id="rId17" Type="http://schemas.openxmlformats.org/officeDocument/2006/relationships/image" Target="../media/image92.png"/><Relationship Id="rId2" Type="http://schemas.openxmlformats.org/officeDocument/2006/relationships/notesSlide" Target="../notesSlides/notesSlide21.xml"/><Relationship Id="rId16" Type="http://schemas.openxmlformats.org/officeDocument/2006/relationships/image" Target="../media/image91.svg"/><Relationship Id="rId20"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Layout" Target="../diagrams/layout21.xml"/><Relationship Id="rId11" Type="http://schemas.openxmlformats.org/officeDocument/2006/relationships/image" Target="../media/image86.png"/><Relationship Id="rId5" Type="http://schemas.openxmlformats.org/officeDocument/2006/relationships/diagramData" Target="../diagrams/data21.xml"/><Relationship Id="rId15" Type="http://schemas.openxmlformats.org/officeDocument/2006/relationships/image" Target="../media/image90.png"/><Relationship Id="rId10" Type="http://schemas.openxmlformats.org/officeDocument/2006/relationships/image" Target="../media/image8.png"/><Relationship Id="rId19" Type="http://schemas.openxmlformats.org/officeDocument/2006/relationships/image" Target="../media/image94.png"/><Relationship Id="rId4" Type="http://schemas.openxmlformats.org/officeDocument/2006/relationships/image" Target="../media/image85.svg"/><Relationship Id="rId9" Type="http://schemas.microsoft.com/office/2007/relationships/diagramDrawing" Target="../diagrams/drawing21.xml"/><Relationship Id="rId14" Type="http://schemas.openxmlformats.org/officeDocument/2006/relationships/image" Target="../media/image89.svg"/></Relationships>
</file>

<file path=ppt/slides/_rels/slide23.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101.png"/><Relationship Id="rId26" Type="http://schemas.openxmlformats.org/officeDocument/2006/relationships/image" Target="../media/image109.png"/><Relationship Id="rId21" Type="http://schemas.openxmlformats.org/officeDocument/2006/relationships/image" Target="../media/image104.svg"/><Relationship Id="rId34" Type="http://schemas.openxmlformats.org/officeDocument/2006/relationships/image" Target="../media/image117.svg"/><Relationship Id="rId7" Type="http://schemas.openxmlformats.org/officeDocument/2006/relationships/diagramData" Target="../diagrams/data22.xml"/><Relationship Id="rId12" Type="http://schemas.openxmlformats.org/officeDocument/2006/relationships/image" Target="../media/image6.png"/><Relationship Id="rId17" Type="http://schemas.openxmlformats.org/officeDocument/2006/relationships/image" Target="../media/image100.svg"/><Relationship Id="rId25" Type="http://schemas.openxmlformats.org/officeDocument/2006/relationships/image" Target="../media/image108.svg"/><Relationship Id="rId33" Type="http://schemas.openxmlformats.org/officeDocument/2006/relationships/image" Target="../media/image116.png"/><Relationship Id="rId38" Type="http://schemas.openxmlformats.org/officeDocument/2006/relationships/image" Target="../media/image80.svg"/><Relationship Id="rId2" Type="http://schemas.openxmlformats.org/officeDocument/2006/relationships/notesSlide" Target="../notesSlides/notesSlide22.xml"/><Relationship Id="rId16" Type="http://schemas.openxmlformats.org/officeDocument/2006/relationships/image" Target="../media/image99.png"/><Relationship Id="rId20" Type="http://schemas.openxmlformats.org/officeDocument/2006/relationships/image" Target="../media/image103.png"/><Relationship Id="rId29"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diagramDrawing" Target="../diagrams/drawing22.xml"/><Relationship Id="rId24" Type="http://schemas.openxmlformats.org/officeDocument/2006/relationships/image" Target="../media/image107.png"/><Relationship Id="rId32" Type="http://schemas.openxmlformats.org/officeDocument/2006/relationships/image" Target="../media/image115.svg"/><Relationship Id="rId37" Type="http://schemas.openxmlformats.org/officeDocument/2006/relationships/image" Target="../media/image79.png"/><Relationship Id="rId5" Type="http://schemas.openxmlformats.org/officeDocument/2006/relationships/image" Target="../media/image8.png"/><Relationship Id="rId15" Type="http://schemas.openxmlformats.org/officeDocument/2006/relationships/image" Target="../media/image98.svg"/><Relationship Id="rId23" Type="http://schemas.openxmlformats.org/officeDocument/2006/relationships/image" Target="../media/image106.svg"/><Relationship Id="rId28" Type="http://schemas.openxmlformats.org/officeDocument/2006/relationships/image" Target="../media/image111.svg"/><Relationship Id="rId36" Type="http://schemas.openxmlformats.org/officeDocument/2006/relationships/image" Target="../media/image119.svg"/><Relationship Id="rId10" Type="http://schemas.openxmlformats.org/officeDocument/2006/relationships/diagramColors" Target="../diagrams/colors22.xml"/><Relationship Id="rId19" Type="http://schemas.openxmlformats.org/officeDocument/2006/relationships/image" Target="../media/image102.svg"/><Relationship Id="rId31" Type="http://schemas.openxmlformats.org/officeDocument/2006/relationships/image" Target="../media/image114.png"/><Relationship Id="rId4" Type="http://schemas.openxmlformats.org/officeDocument/2006/relationships/image" Target="../media/image96.svg"/><Relationship Id="rId9" Type="http://schemas.openxmlformats.org/officeDocument/2006/relationships/diagramQuickStyle" Target="../diagrams/quickStyle22.xml"/><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svg"/><Relationship Id="rId35" Type="http://schemas.openxmlformats.org/officeDocument/2006/relationships/image" Target="../media/image118.png"/><Relationship Id="rId8" Type="http://schemas.openxmlformats.org/officeDocument/2006/relationships/diagramLayout" Target="../diagrams/layout22.xml"/><Relationship Id="rId3"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3.xml"/><Relationship Id="rId13" Type="http://schemas.openxmlformats.org/officeDocument/2006/relationships/image" Target="../media/image121.svg"/><Relationship Id="rId3" Type="http://schemas.openxmlformats.org/officeDocument/2006/relationships/image" Target="../media/image8.png"/><Relationship Id="rId7" Type="http://schemas.openxmlformats.org/officeDocument/2006/relationships/diagramQuickStyle" Target="../diagrams/quickStyle23.xml"/><Relationship Id="rId12"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23.xml"/><Relationship Id="rId11" Type="http://schemas.openxmlformats.org/officeDocument/2006/relationships/image" Target="../media/image7.png"/><Relationship Id="rId5" Type="http://schemas.openxmlformats.org/officeDocument/2006/relationships/diagramData" Target="../diagrams/data23.xml"/><Relationship Id="rId15" Type="http://schemas.openxmlformats.org/officeDocument/2006/relationships/image" Target="../media/image123.svg"/><Relationship Id="rId10" Type="http://schemas.openxmlformats.org/officeDocument/2006/relationships/image" Target="../media/image6.png"/><Relationship Id="rId4" Type="http://schemas.openxmlformats.org/officeDocument/2006/relationships/image" Target="../media/image19.png"/><Relationship Id="rId9" Type="http://schemas.microsoft.com/office/2007/relationships/diagramDrawing" Target="../diagrams/drawing23.xml"/><Relationship Id="rId14" Type="http://schemas.openxmlformats.org/officeDocument/2006/relationships/image" Target="../media/image122.png"/></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24.xml"/><Relationship Id="rId13" Type="http://schemas.openxmlformats.org/officeDocument/2006/relationships/image" Target="../media/image125.png"/><Relationship Id="rId3" Type="http://schemas.openxmlformats.org/officeDocument/2006/relationships/image" Target="../media/image124.png"/><Relationship Id="rId7" Type="http://schemas.openxmlformats.org/officeDocument/2006/relationships/diagramLayout" Target="../diagrams/layout24.xml"/><Relationship Id="rId12"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Data" Target="../diagrams/data24.xml"/><Relationship Id="rId11" Type="http://schemas.openxmlformats.org/officeDocument/2006/relationships/image" Target="../media/image6.png"/><Relationship Id="rId5" Type="http://schemas.openxmlformats.org/officeDocument/2006/relationships/image" Target="../media/image19.png"/><Relationship Id="rId15" Type="http://schemas.openxmlformats.org/officeDocument/2006/relationships/image" Target="../media/image126.png"/><Relationship Id="rId10" Type="http://schemas.microsoft.com/office/2007/relationships/diagramDrawing" Target="../diagrams/drawing24.xml"/><Relationship Id="rId4" Type="http://schemas.openxmlformats.org/officeDocument/2006/relationships/image" Target="../media/image8.png"/><Relationship Id="rId9" Type="http://schemas.openxmlformats.org/officeDocument/2006/relationships/diagramColors" Target="../diagrams/colors24.xml"/><Relationship Id="rId1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25.xml"/><Relationship Id="rId13" Type="http://schemas.openxmlformats.org/officeDocument/2006/relationships/image" Target="../media/image128.svg"/><Relationship Id="rId3" Type="http://schemas.openxmlformats.org/officeDocument/2006/relationships/image" Target="../media/image8.png"/><Relationship Id="rId7" Type="http://schemas.openxmlformats.org/officeDocument/2006/relationships/diagramQuickStyle" Target="../diagrams/quickStyle25.xml"/><Relationship Id="rId12" Type="http://schemas.openxmlformats.org/officeDocument/2006/relationships/image" Target="../media/image127.png"/><Relationship Id="rId17" Type="http://schemas.openxmlformats.org/officeDocument/2006/relationships/image" Target="../media/image132.svg"/><Relationship Id="rId2" Type="http://schemas.openxmlformats.org/officeDocument/2006/relationships/notesSlide" Target="../notesSlides/notesSlide25.xml"/><Relationship Id="rId16"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diagramLayout" Target="../diagrams/layout25.xml"/><Relationship Id="rId11" Type="http://schemas.openxmlformats.org/officeDocument/2006/relationships/image" Target="../media/image7.png"/><Relationship Id="rId5" Type="http://schemas.openxmlformats.org/officeDocument/2006/relationships/diagramData" Target="../diagrams/data25.xml"/><Relationship Id="rId15" Type="http://schemas.openxmlformats.org/officeDocument/2006/relationships/image" Target="../media/image130.svg"/><Relationship Id="rId10" Type="http://schemas.openxmlformats.org/officeDocument/2006/relationships/image" Target="../media/image6.png"/><Relationship Id="rId4" Type="http://schemas.openxmlformats.org/officeDocument/2006/relationships/image" Target="../media/image19.png"/><Relationship Id="rId9" Type="http://schemas.microsoft.com/office/2007/relationships/diagramDrawing" Target="../diagrams/drawing25.xml"/><Relationship Id="rId14" Type="http://schemas.openxmlformats.org/officeDocument/2006/relationships/image" Target="../media/image129.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6.xml"/><Relationship Id="rId13" Type="http://schemas.openxmlformats.org/officeDocument/2006/relationships/image" Target="../media/image139.png"/><Relationship Id="rId3" Type="http://schemas.openxmlformats.org/officeDocument/2006/relationships/image" Target="../media/image8.png"/><Relationship Id="rId7" Type="http://schemas.openxmlformats.org/officeDocument/2006/relationships/diagramQuickStyle" Target="../diagrams/quickStyle26.xml"/><Relationship Id="rId12"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26.xml"/><Relationship Id="rId11" Type="http://schemas.openxmlformats.org/officeDocument/2006/relationships/image" Target="../media/image7.png"/><Relationship Id="rId5" Type="http://schemas.openxmlformats.org/officeDocument/2006/relationships/diagramData" Target="../diagrams/data26.xml"/><Relationship Id="rId10" Type="http://schemas.openxmlformats.org/officeDocument/2006/relationships/image" Target="../media/image6.png"/><Relationship Id="rId4" Type="http://schemas.openxmlformats.org/officeDocument/2006/relationships/image" Target="../media/image19.png"/><Relationship Id="rId9" Type="http://schemas.microsoft.com/office/2007/relationships/diagramDrawing" Target="../diagrams/drawing26.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7.xml"/><Relationship Id="rId13" Type="http://schemas.openxmlformats.org/officeDocument/2006/relationships/image" Target="../media/image134.png"/><Relationship Id="rId3" Type="http://schemas.openxmlformats.org/officeDocument/2006/relationships/image" Target="../media/image133.png"/><Relationship Id="rId7" Type="http://schemas.openxmlformats.org/officeDocument/2006/relationships/diagramLayout" Target="../diagrams/layout27.xml"/><Relationship Id="rId12" Type="http://schemas.openxmlformats.org/officeDocument/2006/relationships/image" Target="../media/image7.png"/><Relationship Id="rId17" Type="http://schemas.openxmlformats.org/officeDocument/2006/relationships/image" Target="../media/image138.svg"/><Relationship Id="rId2" Type="http://schemas.openxmlformats.org/officeDocument/2006/relationships/notesSlide" Target="../notesSlides/notesSlide27.xml"/><Relationship Id="rId16"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diagramData" Target="../diagrams/data27.xml"/><Relationship Id="rId11" Type="http://schemas.openxmlformats.org/officeDocument/2006/relationships/image" Target="../media/image6.png"/><Relationship Id="rId5" Type="http://schemas.openxmlformats.org/officeDocument/2006/relationships/image" Target="../media/image19.png"/><Relationship Id="rId15" Type="http://schemas.openxmlformats.org/officeDocument/2006/relationships/image" Target="../media/image136.svg"/><Relationship Id="rId10" Type="http://schemas.microsoft.com/office/2007/relationships/diagramDrawing" Target="../diagrams/drawing27.xml"/><Relationship Id="rId4" Type="http://schemas.openxmlformats.org/officeDocument/2006/relationships/image" Target="../media/image8.png"/><Relationship Id="rId9" Type="http://schemas.openxmlformats.org/officeDocument/2006/relationships/diagramColors" Target="../diagrams/colors27.xml"/><Relationship Id="rId14" Type="http://schemas.openxmlformats.org/officeDocument/2006/relationships/image" Target="../media/image135.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diagramColors" Target="../diagrams/colors29.xml"/><Relationship Id="rId3" Type="http://schemas.openxmlformats.org/officeDocument/2006/relationships/diagramData" Target="../diagrams/data28.xml"/><Relationship Id="rId7" Type="http://schemas.microsoft.com/office/2007/relationships/diagramDrawing" Target="../diagrams/drawing28.xml"/><Relationship Id="rId12" Type="http://schemas.openxmlformats.org/officeDocument/2006/relationships/diagramQuickStyle" Target="../diagrams/quickStyle2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8.xml"/><Relationship Id="rId11" Type="http://schemas.openxmlformats.org/officeDocument/2006/relationships/diagramLayout" Target="../diagrams/layout29.xml"/><Relationship Id="rId5" Type="http://schemas.openxmlformats.org/officeDocument/2006/relationships/diagramQuickStyle" Target="../diagrams/quickStyle28.xml"/><Relationship Id="rId10" Type="http://schemas.openxmlformats.org/officeDocument/2006/relationships/diagramData" Target="../diagrams/data29.xml"/><Relationship Id="rId4" Type="http://schemas.openxmlformats.org/officeDocument/2006/relationships/diagramLayout" Target="../diagrams/layout28.xml"/><Relationship Id="rId9" Type="http://schemas.openxmlformats.org/officeDocument/2006/relationships/image" Target="../media/image7.png"/><Relationship Id="rId14" Type="http://schemas.microsoft.com/office/2007/relationships/diagramDrawing" Target="../diagrams/drawing29.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2.xml"/><Relationship Id="rId11" Type="http://schemas.openxmlformats.org/officeDocument/2006/relationships/image" Target="../media/image6.png"/><Relationship Id="rId5" Type="http://schemas.openxmlformats.org/officeDocument/2006/relationships/diagramData" Target="../diagrams/data2.xml"/><Relationship Id="rId10" Type="http://schemas.openxmlformats.org/officeDocument/2006/relationships/image" Target="../media/image13.png"/><Relationship Id="rId4" Type="http://schemas.openxmlformats.org/officeDocument/2006/relationships/image" Target="../media/image12.gif"/><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0.xml"/><Relationship Id="rId11" Type="http://schemas.openxmlformats.org/officeDocument/2006/relationships/image" Target="../media/image19.png"/><Relationship Id="rId5" Type="http://schemas.openxmlformats.org/officeDocument/2006/relationships/diagramQuickStyle" Target="../diagrams/quickStyle30.xml"/><Relationship Id="rId10" Type="http://schemas.openxmlformats.org/officeDocument/2006/relationships/image" Target="../media/image8.png"/><Relationship Id="rId4" Type="http://schemas.openxmlformats.org/officeDocument/2006/relationships/diagramLayout" Target="../diagrams/layout30.xml"/><Relationship Id="rId9"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8.png"/><Relationship Id="rId7" Type="http://schemas.openxmlformats.org/officeDocument/2006/relationships/diagramQuickStyle" Target="../diagrams/quickStyle31.xml"/><Relationship Id="rId12"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31.xml"/><Relationship Id="rId11" Type="http://schemas.openxmlformats.org/officeDocument/2006/relationships/image" Target="../media/image6.png"/><Relationship Id="rId5" Type="http://schemas.openxmlformats.org/officeDocument/2006/relationships/diagramData" Target="../diagrams/data31.xml"/><Relationship Id="rId10" Type="http://schemas.openxmlformats.org/officeDocument/2006/relationships/image" Target="../media/image140.png"/><Relationship Id="rId4" Type="http://schemas.openxmlformats.org/officeDocument/2006/relationships/image" Target="../media/image19.png"/><Relationship Id="rId9" Type="http://schemas.microsoft.com/office/2007/relationships/diagramDrawing" Target="../diagrams/drawing31.xml"/></Relationships>
</file>

<file path=ppt/slides/_rels/slide3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Sleep_Hypnogram.svg" TargetMode="External"/><Relationship Id="rId13" Type="http://schemas.openxmlformats.org/officeDocument/2006/relationships/diagramLayout" Target="../diagrams/layout3.xml"/><Relationship Id="rId3" Type="http://schemas.openxmlformats.org/officeDocument/2006/relationships/image" Target="../media/image14.png"/><Relationship Id="rId7" Type="http://schemas.openxmlformats.org/officeDocument/2006/relationships/image" Target="../media/image7.png"/><Relationship Id="rId12" Type="http://schemas.openxmlformats.org/officeDocument/2006/relationships/diagramData" Target="../diagrams/data3.xml"/><Relationship Id="rId2" Type="http://schemas.openxmlformats.org/officeDocument/2006/relationships/notesSlide" Target="../notesSlides/notesSlide3.xml"/><Relationship Id="rId16"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diagramColors" Target="../diagrams/colors3.xml"/><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6.jpg"/><Relationship Id="rId1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png"/><Relationship Id="rId7" Type="http://schemas.openxmlformats.org/officeDocument/2006/relationships/diagramQuickStyle" Target="../diagrams/quickStyle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7.png"/><Relationship Id="rId5" Type="http://schemas.openxmlformats.org/officeDocument/2006/relationships/diagramData" Target="../diagrams/data4.xml"/><Relationship Id="rId10" Type="http://schemas.openxmlformats.org/officeDocument/2006/relationships/image" Target="../media/image6.png"/><Relationship Id="rId4" Type="http://schemas.openxmlformats.org/officeDocument/2006/relationships/image" Target="../media/image19.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diagramQuickStyle" Target="../diagrams/quickStyle5.xml"/><Relationship Id="rId3" Type="http://schemas.openxmlformats.org/officeDocument/2006/relationships/image" Target="../media/image8.png"/><Relationship Id="rId7" Type="http://schemas.openxmlformats.org/officeDocument/2006/relationships/image" Target="../media/image23.png"/><Relationship Id="rId12" Type="http://schemas.openxmlformats.org/officeDocument/2006/relationships/diagramLayout" Target="../diagrams/layout5.xml"/><Relationship Id="rId17" Type="http://schemas.openxmlformats.org/officeDocument/2006/relationships/image" Target="../media/image7.png"/><Relationship Id="rId2" Type="http://schemas.openxmlformats.org/officeDocument/2006/relationships/notesSlide" Target="../notesSlides/notesSlide5.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diagramData" Target="../diagrams/data5.xml"/><Relationship Id="rId5" Type="http://schemas.openxmlformats.org/officeDocument/2006/relationships/image" Target="../media/image21.png"/><Relationship Id="rId15" Type="http://schemas.microsoft.com/office/2007/relationships/diagramDrawing" Target="../diagrams/drawing5.xml"/><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7.png"/><Relationship Id="rId4" Type="http://schemas.openxmlformats.org/officeDocument/2006/relationships/diagramData" Target="../diagrams/data6.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png"/><Relationship Id="rId7" Type="http://schemas.openxmlformats.org/officeDocument/2006/relationships/diagramColors" Target="../diagrams/colors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7.png"/><Relationship Id="rId4" Type="http://schemas.openxmlformats.org/officeDocument/2006/relationships/diagramData" Target="../diagrams/data7.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8.png"/><Relationship Id="rId7"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7.png"/><Relationship Id="rId4" Type="http://schemas.openxmlformats.org/officeDocument/2006/relationships/diagramData" Target="../diagrams/data8.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Title Lorem Ipsum</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990546"/>
            <a:ext cx="4775075" cy="559656"/>
          </a:xfrm>
        </p:spPr>
        <p:txBody>
          <a:bodyPr>
            <a:normAutofit/>
          </a:bodyPr>
          <a:lstStyle/>
          <a:p>
            <a:r>
              <a:rPr lang="en-US" dirty="0">
                <a:solidFill>
                  <a:schemeClr val="tx1"/>
                </a:solidFill>
              </a:rPr>
              <a:t>Sit Dolor Amet</a:t>
            </a:r>
          </a:p>
        </p:txBody>
      </p:sp>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1" y="0"/>
            <a:ext cx="12191979" cy="6857990"/>
          </a:xfrm>
          <a:prstGeom prst="rect">
            <a:avLst/>
          </a:prstGeom>
        </p:spPr>
      </p:pic>
      <p:pic>
        <p:nvPicPr>
          <p:cNvPr id="6" name="Picture 5">
            <a:extLst>
              <a:ext uri="{FF2B5EF4-FFF2-40B4-BE49-F238E27FC236}">
                <a16:creationId xmlns:a16="http://schemas.microsoft.com/office/drawing/2014/main" id="{80EC4B6D-044E-15DB-A213-D07425D0E41B}"/>
              </a:ext>
            </a:extLst>
          </p:cNvPr>
          <p:cNvPicPr>
            <a:picLocks noChangeAspect="1"/>
          </p:cNvPicPr>
          <p:nvPr/>
        </p:nvPicPr>
        <p:blipFill>
          <a:blip r:embed="rId4"/>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A27F9835-37A3-C6D5-B83F-205A51075573}"/>
              </a:ext>
            </a:extLst>
          </p:cNvPr>
          <p:cNvPicPr>
            <a:picLocks noChangeAspect="1"/>
          </p:cNvPicPr>
          <p:nvPr/>
        </p:nvPicPr>
        <p:blipFill>
          <a:blip r:embed="rId4"/>
          <a:stretch>
            <a:fillRect/>
          </a:stretch>
        </p:blipFill>
        <p:spPr>
          <a:xfrm>
            <a:off x="0" y="0"/>
            <a:ext cx="12192000" cy="6858000"/>
          </a:xfrm>
          <a:prstGeom prst="rect">
            <a:avLst/>
          </a:prstGeom>
        </p:spPr>
      </p:pic>
      <p:pic>
        <p:nvPicPr>
          <p:cNvPr id="20" name="Picture 19">
            <a:extLst>
              <a:ext uri="{FF2B5EF4-FFF2-40B4-BE49-F238E27FC236}">
                <a16:creationId xmlns:a16="http://schemas.microsoft.com/office/drawing/2014/main" id="{212764A4-3607-9B97-48B2-AD33DAAFDE97}"/>
              </a:ext>
            </a:extLst>
          </p:cNvPr>
          <p:cNvPicPr>
            <a:picLocks noChangeAspect="1"/>
          </p:cNvPicPr>
          <p:nvPr/>
        </p:nvPicPr>
        <p:blipFill>
          <a:blip r:embed="rId5"/>
          <a:stretch>
            <a:fillRect/>
          </a:stretch>
        </p:blipFill>
        <p:spPr>
          <a:xfrm>
            <a:off x="10485630" y="152788"/>
            <a:ext cx="1629458" cy="1925495"/>
          </a:xfrm>
          <a:prstGeom prst="rect">
            <a:avLst/>
          </a:prstGeom>
        </p:spPr>
      </p:pic>
      <p:pic>
        <p:nvPicPr>
          <p:cNvPr id="23" name="Picture 22">
            <a:extLst>
              <a:ext uri="{FF2B5EF4-FFF2-40B4-BE49-F238E27FC236}">
                <a16:creationId xmlns:a16="http://schemas.microsoft.com/office/drawing/2014/main" id="{0E3B02B9-B8E8-1810-F810-32A574A2E8F1}"/>
              </a:ext>
            </a:extLst>
          </p:cNvPr>
          <p:cNvPicPr>
            <a:picLocks noChangeAspect="1"/>
          </p:cNvPicPr>
          <p:nvPr/>
        </p:nvPicPr>
        <p:blipFill>
          <a:blip r:embed="rId6"/>
          <a:stretch>
            <a:fillRect/>
          </a:stretch>
        </p:blipFill>
        <p:spPr>
          <a:xfrm>
            <a:off x="244350" y="-67155"/>
            <a:ext cx="1606705" cy="2160843"/>
          </a:xfrm>
          <a:prstGeom prst="rect">
            <a:avLst/>
          </a:prstGeom>
        </p:spPr>
      </p:pic>
      <p:sp>
        <p:nvSpPr>
          <p:cNvPr id="24" name="TextBox 23">
            <a:extLst>
              <a:ext uri="{FF2B5EF4-FFF2-40B4-BE49-F238E27FC236}">
                <a16:creationId xmlns:a16="http://schemas.microsoft.com/office/drawing/2014/main" id="{F148B767-EB2C-F357-DD62-05ECB8667F85}"/>
              </a:ext>
            </a:extLst>
          </p:cNvPr>
          <p:cNvSpPr txBox="1"/>
          <p:nvPr/>
        </p:nvSpPr>
        <p:spPr>
          <a:xfrm>
            <a:off x="4806247" y="4176233"/>
            <a:ext cx="2489763" cy="2477601"/>
          </a:xfrm>
          <a:prstGeom prst="rect">
            <a:avLst/>
          </a:prstGeom>
          <a:solidFill>
            <a:srgbClr val="2F4CEE">
              <a:alpha val="76863"/>
            </a:srgbClr>
          </a:solidFill>
          <a:ln>
            <a:noFill/>
          </a:ln>
          <a:effectLst>
            <a:glow rad="152400">
              <a:schemeClr val="tx1">
                <a:alpha val="21000"/>
              </a:schemeClr>
            </a:glo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rtl="1">
              <a:lnSpc>
                <a:spcPct val="200000"/>
              </a:lnSpc>
            </a:pPr>
            <a:r>
              <a:rPr lang="fa-IR" sz="2000" dirty="0">
                <a:effectLst>
                  <a:glow rad="190500">
                    <a:srgbClr val="2EBDF0">
                      <a:alpha val="43000"/>
                    </a:srgbClr>
                  </a:glow>
                </a:effectLst>
                <a:cs typeface="B Titr" panose="00000700000000000000" pitchFamily="2" charset="-78"/>
              </a:rPr>
              <a:t>امیرحسین دارائی</a:t>
            </a:r>
          </a:p>
          <a:p>
            <a:pPr algn="ctr" rtl="1">
              <a:lnSpc>
                <a:spcPct val="200000"/>
              </a:lnSpc>
            </a:pPr>
            <a:r>
              <a:rPr lang="fa-IR" sz="2000" dirty="0">
                <a:effectLst>
                  <a:glow rad="190500">
                    <a:srgbClr val="2EBDF0">
                      <a:alpha val="43000"/>
                    </a:srgbClr>
                  </a:glow>
                </a:effectLst>
                <a:cs typeface="B Titr" panose="00000700000000000000" pitchFamily="2" charset="-78"/>
              </a:rPr>
              <a:t>اساتید: خانم دکتر قاسمی</a:t>
            </a:r>
          </a:p>
          <a:p>
            <a:pPr algn="ctr" rtl="1">
              <a:lnSpc>
                <a:spcPct val="200000"/>
              </a:lnSpc>
            </a:pPr>
            <a:r>
              <a:rPr lang="fa-IR" sz="2000" dirty="0">
                <a:effectLst>
                  <a:glow rad="190500">
                    <a:srgbClr val="2EBDF0">
                      <a:alpha val="43000"/>
                    </a:srgbClr>
                  </a:glow>
                </a:effectLst>
                <a:cs typeface="B Titr" panose="00000700000000000000" pitchFamily="2" charset="-78"/>
              </a:rPr>
              <a:t>خانم مهندس تابان‌فر</a:t>
            </a:r>
          </a:p>
          <a:p>
            <a:pPr algn="ctr" rtl="1">
              <a:lnSpc>
                <a:spcPct val="200000"/>
              </a:lnSpc>
            </a:pPr>
            <a:r>
              <a:rPr lang="fa-IR" sz="2000" dirty="0">
                <a:effectLst>
                  <a:glow rad="190500">
                    <a:srgbClr val="2EBDF0">
                      <a:alpha val="43000"/>
                    </a:srgbClr>
                  </a:glow>
                </a:effectLst>
                <a:cs typeface="B Titr" panose="00000700000000000000" pitchFamily="2" charset="-78"/>
              </a:rPr>
              <a:t>تیر 1401</a:t>
            </a:r>
          </a:p>
        </p:txBody>
      </p:sp>
      <p:sp>
        <p:nvSpPr>
          <p:cNvPr id="9" name="TextBox 8">
            <a:extLst>
              <a:ext uri="{FF2B5EF4-FFF2-40B4-BE49-F238E27FC236}">
                <a16:creationId xmlns:a16="http://schemas.microsoft.com/office/drawing/2014/main" id="{18A6B1CD-CB65-9828-51A7-C64A0476428B}"/>
              </a:ext>
            </a:extLst>
          </p:cNvPr>
          <p:cNvSpPr txBox="1"/>
          <p:nvPr/>
        </p:nvSpPr>
        <p:spPr>
          <a:xfrm>
            <a:off x="1919037" y="1196147"/>
            <a:ext cx="8264185" cy="2985433"/>
          </a:xfrm>
          <a:prstGeom prst="rect">
            <a:avLst/>
          </a:prstGeom>
          <a:solidFill>
            <a:srgbClr val="2F4CEE"/>
          </a:solidFill>
          <a:ln>
            <a:solidFill>
              <a:srgbClr val="2F4CEE"/>
            </a:solidFill>
          </a:ln>
          <a:effectLst>
            <a:glow rad="228600">
              <a:schemeClr val="tx1">
                <a:alpha val="25000"/>
              </a:schemeClr>
            </a:glow>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lnSpc>
                <a:spcPct val="150000"/>
              </a:lnSpc>
            </a:pPr>
            <a:r>
              <a:rPr lang="fa-IR" sz="3200" dirty="0">
                <a:effectLst>
                  <a:glow rad="406400">
                    <a:srgbClr val="00B0F0">
                      <a:alpha val="37000"/>
                    </a:srgbClr>
                  </a:glow>
                </a:effectLst>
                <a:cs typeface="B Titr" panose="00000700000000000000" pitchFamily="2" charset="-78"/>
              </a:rPr>
              <a:t>طراحی نرم‌افزار و رابط کاربری برای داده‌گیری، نمایش و پردازش زمان‌مستقیم سیگنال‌های الکتروانسفالوگرام دوکانالة پیشانی و مقایسة آماری ویژگی‌های استخراج شده از سیگنال‌های ثبت شده حین خواب</a:t>
            </a:r>
            <a:endParaRPr lang="en-US" sz="3200" dirty="0">
              <a:effectLst>
                <a:glow rad="406400">
                  <a:srgbClr val="00B0F0">
                    <a:alpha val="37000"/>
                  </a:srgbClr>
                </a:glow>
              </a:effectLst>
              <a:cs typeface="B Titr" panose="00000700000000000000" pitchFamily="2" charset="-78"/>
            </a:endParaRPr>
          </a:p>
        </p:txBody>
      </p:sp>
      <p:sp>
        <p:nvSpPr>
          <p:cNvPr id="25" name="TextBox 24">
            <a:extLst>
              <a:ext uri="{FF2B5EF4-FFF2-40B4-BE49-F238E27FC236}">
                <a16:creationId xmlns:a16="http://schemas.microsoft.com/office/drawing/2014/main" id="{F07C4CCD-5F8A-02F9-BA28-27E2A75F1367}"/>
              </a:ext>
            </a:extLst>
          </p:cNvPr>
          <p:cNvSpPr txBox="1"/>
          <p:nvPr/>
        </p:nvSpPr>
        <p:spPr>
          <a:xfrm>
            <a:off x="5671517" y="152788"/>
            <a:ext cx="1104790" cy="461665"/>
          </a:xfrm>
          <a:prstGeom prst="rect">
            <a:avLst/>
          </a:prstGeom>
          <a:noFill/>
        </p:spPr>
        <p:txBody>
          <a:bodyPr wrap="none" rtlCol="0">
            <a:spAutoFit/>
          </a:bodyPr>
          <a:lstStyle/>
          <a:p>
            <a:r>
              <a:rPr lang="fa-IR" sz="2400" dirty="0">
                <a:cs typeface="B Nazanin" panose="00000400000000000000" pitchFamily="2" charset="-78"/>
              </a:rPr>
              <a:t>به نام خدا</a:t>
            </a:r>
            <a:endParaRPr lang="en-US" sz="2400" dirty="0">
              <a:cs typeface="B Nazanin" panose="00000400000000000000" pitchFamily="2" charset="-78"/>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پیاده‌سازی نرم‌افزار </a:t>
            </a:r>
            <a:endParaRPr lang="en-US" sz="3600" dirty="0">
              <a:cs typeface="B Titr" panose="00000700000000000000" pitchFamily="2" charset="-78"/>
            </a:endParaRPr>
          </a:p>
        </p:txBody>
      </p:sp>
      <p:sp>
        <p:nvSpPr>
          <p:cNvPr id="16" name="TextBox 15">
            <a:extLst>
              <a:ext uri="{FF2B5EF4-FFF2-40B4-BE49-F238E27FC236}">
                <a16:creationId xmlns:a16="http://schemas.microsoft.com/office/drawing/2014/main" id="{01E98BDD-DEE0-D0A8-A915-A8CE94B9632B}"/>
              </a:ext>
            </a:extLst>
          </p:cNvPr>
          <p:cNvSpPr txBox="1"/>
          <p:nvPr/>
        </p:nvSpPr>
        <p:spPr>
          <a:xfrm>
            <a:off x="7430597" y="1375314"/>
            <a:ext cx="3559287"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پای‌کیوتی و طراح کیوتی</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07080840"/>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D2F351AF-D549-940F-EF87-2D00C5BA57E6}"/>
              </a:ext>
            </a:extLst>
          </p:cNvPr>
          <p:cNvPicPr>
            <a:picLocks noChangeAspect="1"/>
          </p:cNvPicPr>
          <p:nvPr/>
        </p:nvPicPr>
        <p:blipFill>
          <a:blip r:embed="rId9"/>
          <a:stretch>
            <a:fillRect/>
          </a:stretch>
        </p:blipFill>
        <p:spPr>
          <a:xfrm>
            <a:off x="7278916" y="1375314"/>
            <a:ext cx="517788" cy="617462"/>
          </a:xfrm>
          <a:prstGeom prst="rect">
            <a:avLst/>
          </a:prstGeom>
        </p:spPr>
      </p:pic>
      <p:pic>
        <p:nvPicPr>
          <p:cNvPr id="7" name="Picture 6">
            <a:extLst>
              <a:ext uri="{FF2B5EF4-FFF2-40B4-BE49-F238E27FC236}">
                <a16:creationId xmlns:a16="http://schemas.microsoft.com/office/drawing/2014/main" id="{5B79460C-2FDB-D284-1063-BB755F310E7A}"/>
              </a:ext>
            </a:extLst>
          </p:cNvPr>
          <p:cNvPicPr>
            <a:picLocks noChangeAspect="1"/>
          </p:cNvPicPr>
          <p:nvPr/>
        </p:nvPicPr>
        <p:blipFill>
          <a:blip r:embed="rId10"/>
          <a:stretch>
            <a:fillRect/>
          </a:stretch>
        </p:blipFill>
        <p:spPr>
          <a:xfrm>
            <a:off x="5860839" y="1423695"/>
            <a:ext cx="517788" cy="517788"/>
          </a:xfrm>
          <a:prstGeom prst="rect">
            <a:avLst/>
          </a:prstGeom>
        </p:spPr>
      </p:pic>
      <p:pic>
        <p:nvPicPr>
          <p:cNvPr id="9" name="Picture 8">
            <a:extLst>
              <a:ext uri="{FF2B5EF4-FFF2-40B4-BE49-F238E27FC236}">
                <a16:creationId xmlns:a16="http://schemas.microsoft.com/office/drawing/2014/main" id="{E218AA7A-CAA2-CFFD-8689-DD5BC3A062CC}"/>
              </a:ext>
            </a:extLst>
          </p:cNvPr>
          <p:cNvPicPr>
            <a:picLocks noChangeAspect="1"/>
          </p:cNvPicPr>
          <p:nvPr/>
        </p:nvPicPr>
        <p:blipFill>
          <a:blip r:embed="rId11"/>
          <a:stretch>
            <a:fillRect/>
          </a:stretch>
        </p:blipFill>
        <p:spPr>
          <a:xfrm>
            <a:off x="3943064" y="1394426"/>
            <a:ext cx="517788" cy="517788"/>
          </a:xfrm>
          <a:prstGeom prst="rect">
            <a:avLst/>
          </a:prstGeom>
        </p:spPr>
      </p:pic>
      <p:pic>
        <p:nvPicPr>
          <p:cNvPr id="12" name="Picture 11">
            <a:extLst>
              <a:ext uri="{FF2B5EF4-FFF2-40B4-BE49-F238E27FC236}">
                <a16:creationId xmlns:a16="http://schemas.microsoft.com/office/drawing/2014/main" id="{0BF70236-C07B-6049-A913-DC205C7422A7}"/>
              </a:ext>
            </a:extLst>
          </p:cNvPr>
          <p:cNvPicPr>
            <a:picLocks noChangeAspect="1"/>
          </p:cNvPicPr>
          <p:nvPr/>
        </p:nvPicPr>
        <p:blipFill>
          <a:blip r:embed="rId12"/>
          <a:stretch>
            <a:fillRect/>
          </a:stretch>
        </p:blipFill>
        <p:spPr>
          <a:xfrm>
            <a:off x="4563272" y="1412709"/>
            <a:ext cx="517788" cy="517788"/>
          </a:xfrm>
          <a:prstGeom prst="rect">
            <a:avLst/>
          </a:prstGeom>
        </p:spPr>
      </p:pic>
      <p:pic>
        <p:nvPicPr>
          <p:cNvPr id="15" name="Picture 14">
            <a:extLst>
              <a:ext uri="{FF2B5EF4-FFF2-40B4-BE49-F238E27FC236}">
                <a16:creationId xmlns:a16="http://schemas.microsoft.com/office/drawing/2014/main" id="{60ECF920-8EA3-0C26-F722-20920314D662}"/>
              </a:ext>
            </a:extLst>
          </p:cNvPr>
          <p:cNvPicPr>
            <a:picLocks noChangeAspect="1"/>
          </p:cNvPicPr>
          <p:nvPr/>
        </p:nvPicPr>
        <p:blipFill>
          <a:blip r:embed="rId13"/>
          <a:stretch>
            <a:fillRect/>
          </a:stretch>
        </p:blipFill>
        <p:spPr>
          <a:xfrm>
            <a:off x="5090585" y="1387821"/>
            <a:ext cx="722629" cy="722629"/>
          </a:xfrm>
          <a:prstGeom prst="rect">
            <a:avLst/>
          </a:prstGeom>
        </p:spPr>
      </p:pic>
      <p:sp>
        <p:nvSpPr>
          <p:cNvPr id="31" name="TextBox 30">
            <a:extLst>
              <a:ext uri="{FF2B5EF4-FFF2-40B4-BE49-F238E27FC236}">
                <a16:creationId xmlns:a16="http://schemas.microsoft.com/office/drawing/2014/main" id="{CE1D1D00-79E7-DFC8-9E4D-D00F350FAEE2}"/>
              </a:ext>
            </a:extLst>
          </p:cNvPr>
          <p:cNvSpPr txBox="1"/>
          <p:nvPr/>
        </p:nvSpPr>
        <p:spPr>
          <a:xfrm>
            <a:off x="5464986" y="2065208"/>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معرفی قابلیت‌های اصلی نرم‌افزار</a:t>
            </a:r>
          </a:p>
        </p:txBody>
      </p:sp>
      <p:sp>
        <p:nvSpPr>
          <p:cNvPr id="18" name="Arrow: Right 17">
            <a:extLst>
              <a:ext uri="{FF2B5EF4-FFF2-40B4-BE49-F238E27FC236}">
                <a16:creationId xmlns:a16="http://schemas.microsoft.com/office/drawing/2014/main" id="{802B60DC-14D1-46A3-C940-B1DC12E7FB28}"/>
              </a:ext>
            </a:extLst>
          </p:cNvPr>
          <p:cNvSpPr/>
          <p:nvPr/>
        </p:nvSpPr>
        <p:spPr>
          <a:xfrm rot="10800000">
            <a:off x="6538259" y="1594379"/>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58361A1-A748-DE0E-2771-A10A20DCCF3D}"/>
              </a:ext>
            </a:extLst>
          </p:cNvPr>
          <p:cNvSpPr txBox="1"/>
          <p:nvPr/>
        </p:nvSpPr>
        <p:spPr>
          <a:xfrm>
            <a:off x="2746673" y="2590373"/>
            <a:ext cx="7624800" cy="3381695"/>
          </a:xfrm>
          <a:prstGeom prst="rect">
            <a:avLst/>
          </a:prstGeom>
          <a:noFill/>
        </p:spPr>
        <p:txBody>
          <a:bodyPr wrap="square">
            <a:spAutoFit/>
          </a:bodyPr>
          <a:lstStyle/>
          <a:p>
            <a:pPr marL="285750" marR="0" lvl="0" indent="-285750" algn="justLow" rtl="1">
              <a:lnSpc>
                <a:spcPct val="150000"/>
              </a:lnSpc>
              <a:spcBef>
                <a:spcPts val="0"/>
              </a:spcBef>
              <a:spcAft>
                <a:spcPts val="0"/>
              </a:spcAft>
              <a:buBlip>
                <a:blip r:embed="rId14"/>
              </a:buBlip>
            </a:pPr>
            <a:r>
              <a:rPr lang="fa-IR" b="1" dirty="0">
                <a:effectLst/>
                <a:latin typeface="Times New Roman" panose="02020603050405020304" pitchFamily="18" charset="0"/>
                <a:ea typeface="Calibri" panose="020F0502020204030204" pitchFamily="34" charset="0"/>
                <a:cs typeface="B Nazanin" panose="00000400000000000000" pitchFamily="2" charset="-78"/>
              </a:rPr>
              <a:t>دریافت</a:t>
            </a:r>
            <a:r>
              <a:rPr lang="fa-IR" dirty="0">
                <a:effectLst/>
                <a:latin typeface="Times New Roman" panose="02020603050405020304" pitchFamily="18" charset="0"/>
                <a:ea typeface="Calibri" panose="020F0502020204030204" pitchFamily="34" charset="0"/>
                <a:cs typeface="B Nazanin" panose="00000400000000000000" pitchFamily="2" charset="-78"/>
              </a:rPr>
              <a:t> سیگنال‌های حیاتی از دستگاه و </a:t>
            </a:r>
            <a:r>
              <a:rPr lang="fa-IR" b="1" dirty="0">
                <a:effectLst/>
                <a:latin typeface="Times New Roman" panose="02020603050405020304" pitchFamily="18" charset="0"/>
                <a:ea typeface="Calibri" panose="020F0502020204030204" pitchFamily="34" charset="0"/>
                <a:cs typeface="B Nazanin" panose="00000400000000000000" pitchFamily="2" charset="-78"/>
              </a:rPr>
              <a:t>نمایش</a:t>
            </a:r>
            <a:r>
              <a:rPr lang="fa-IR" dirty="0">
                <a:effectLst/>
                <a:latin typeface="Times New Roman" panose="02020603050405020304" pitchFamily="18" charset="0"/>
                <a:ea typeface="Calibri" panose="020F0502020204030204" pitchFamily="34" charset="0"/>
                <a:cs typeface="B Nazanin" panose="00000400000000000000" pitchFamily="2" charset="-78"/>
              </a:rPr>
              <a:t> آن‌ها به‌صورت برخط</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b="1" dirty="0">
                <a:effectLst/>
                <a:latin typeface="Times New Roman" panose="02020603050405020304" pitchFamily="18" charset="0"/>
                <a:ea typeface="Calibri" panose="020F0502020204030204" pitchFamily="34" charset="0"/>
                <a:cs typeface="B Nazanin" panose="00000400000000000000" pitchFamily="2" charset="-78"/>
              </a:rPr>
              <a:t>ذخیره</a:t>
            </a:r>
            <a:r>
              <a:rPr lang="fa-IR" dirty="0">
                <a:effectLst/>
                <a:latin typeface="Times New Roman" panose="02020603050405020304" pitchFamily="18" charset="0"/>
                <a:ea typeface="Calibri" panose="020F0502020204030204" pitchFamily="34" charset="0"/>
                <a:cs typeface="B Nazanin" panose="00000400000000000000" pitchFamily="2" charset="-78"/>
              </a:rPr>
              <a:t> داده‌های دریافتی به‌صورت کم‌حجم و قابل بازیابی</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b="1" dirty="0">
                <a:effectLst/>
                <a:latin typeface="Times New Roman" panose="02020603050405020304" pitchFamily="18" charset="0"/>
                <a:ea typeface="Calibri" panose="020F0502020204030204" pitchFamily="34" charset="0"/>
                <a:cs typeface="B Nazanin" panose="00000400000000000000" pitchFamily="2" charset="-78"/>
              </a:rPr>
              <a:t>ارسال دستور </a:t>
            </a:r>
            <a:r>
              <a:rPr lang="fa-IR" dirty="0">
                <a:effectLst/>
                <a:latin typeface="Times New Roman" panose="02020603050405020304" pitchFamily="18" charset="0"/>
                <a:ea typeface="Calibri" panose="020F0502020204030204" pitchFamily="34" charset="0"/>
                <a:cs typeface="B Nazanin" panose="00000400000000000000" pitchFamily="2" charset="-78"/>
              </a:rPr>
              <a:t>شروع محرک </a:t>
            </a:r>
            <a:r>
              <a:rPr lang="fa-IR" b="1" dirty="0">
                <a:effectLst/>
                <a:latin typeface="Times New Roman" panose="02020603050405020304" pitchFamily="18" charset="0"/>
                <a:ea typeface="Calibri" panose="020F0502020204030204" pitchFamily="34" charset="0"/>
                <a:cs typeface="B Nazanin" panose="00000400000000000000" pitchFamily="2" charset="-78"/>
              </a:rPr>
              <a:t>صوتی، نوری یا لرزشی </a:t>
            </a:r>
            <a:r>
              <a:rPr lang="fa-IR" dirty="0">
                <a:effectLst/>
                <a:latin typeface="Times New Roman" panose="02020603050405020304" pitchFamily="18" charset="0"/>
                <a:ea typeface="Calibri" panose="020F0502020204030204" pitchFamily="34" charset="0"/>
                <a:cs typeface="B Nazanin" panose="00000400000000000000" pitchFamily="2" charset="-78"/>
              </a:rPr>
              <a:t>به دستگاه و تنظیم شدت و فرکانس محرک</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b="1" dirty="0">
                <a:effectLst/>
                <a:latin typeface="Times New Roman" panose="02020603050405020304" pitchFamily="18" charset="0"/>
                <a:ea typeface="Calibri" panose="020F0502020204030204" pitchFamily="34" charset="0"/>
                <a:cs typeface="B Nazanin" panose="00000400000000000000" pitchFamily="2" charset="-78"/>
              </a:rPr>
              <a:t>ذخیره‌سازی زمان محرک‌ها</a:t>
            </a:r>
            <a:r>
              <a:rPr lang="fa-IR" dirty="0">
                <a:effectLst/>
                <a:latin typeface="Times New Roman" panose="02020603050405020304" pitchFamily="18" charset="0"/>
                <a:ea typeface="Calibri" panose="020F0502020204030204" pitchFamily="34" charset="0"/>
                <a:cs typeface="B Nazanin" panose="00000400000000000000" pitchFamily="2" charset="-78"/>
              </a:rPr>
              <a:t>ی ارسالی هم‌زمان با داده‌های دریافتی</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b="1" dirty="0">
                <a:effectLst/>
                <a:latin typeface="Times New Roman" panose="02020603050405020304" pitchFamily="18" charset="0"/>
                <a:ea typeface="Calibri" panose="020F0502020204030204" pitchFamily="34" charset="0"/>
                <a:cs typeface="B Nazanin" panose="00000400000000000000" pitchFamily="2" charset="-78"/>
              </a:rPr>
              <a:t>پردازش برخط </a:t>
            </a:r>
            <a:r>
              <a:rPr lang="fa-IR" dirty="0">
                <a:effectLst/>
                <a:latin typeface="Times New Roman" panose="02020603050405020304" pitchFamily="18" charset="0"/>
                <a:ea typeface="Calibri" panose="020F0502020204030204" pitchFamily="34" charset="0"/>
                <a:cs typeface="B Nazanin" panose="00000400000000000000" pitchFamily="2" charset="-78"/>
              </a:rPr>
              <a:t>داده‌های الکتروانسفالوگرام </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dirty="0">
                <a:effectLst/>
                <a:latin typeface="Times New Roman" panose="02020603050405020304" pitchFamily="18" charset="0"/>
                <a:ea typeface="Calibri" panose="020F0502020204030204" pitchFamily="34" charset="0"/>
                <a:cs typeface="B Nazanin" panose="00000400000000000000" pitchFamily="2" charset="-78"/>
              </a:rPr>
              <a:t>اجرای الگوریتم‌های مختلف به‌منظور </a:t>
            </a:r>
            <a:r>
              <a:rPr lang="fa-IR" b="1" dirty="0">
                <a:effectLst/>
                <a:latin typeface="Times New Roman" panose="02020603050405020304" pitchFamily="18" charset="0"/>
                <a:ea typeface="Calibri" panose="020F0502020204030204" pitchFamily="34" charset="0"/>
                <a:cs typeface="B Nazanin" panose="00000400000000000000" pitchFamily="2" charset="-78"/>
              </a:rPr>
              <a:t>طبقه‌بندی</a:t>
            </a:r>
            <a:r>
              <a:rPr lang="fa-IR" dirty="0">
                <a:effectLst/>
                <a:latin typeface="Times New Roman" panose="02020603050405020304" pitchFamily="18" charset="0"/>
                <a:ea typeface="Calibri" panose="020F0502020204030204" pitchFamily="34" charset="0"/>
                <a:cs typeface="B Nazanin" panose="00000400000000000000" pitchFamily="2" charset="-78"/>
              </a:rPr>
              <a:t> و </a:t>
            </a:r>
            <a:r>
              <a:rPr lang="fa-IR" b="1" dirty="0">
                <a:effectLst/>
                <a:latin typeface="Times New Roman" panose="02020603050405020304" pitchFamily="18" charset="0"/>
                <a:ea typeface="Calibri" panose="020F0502020204030204" pitchFamily="34" charset="0"/>
                <a:cs typeface="B Nazanin" panose="00000400000000000000" pitchFamily="2" charset="-78"/>
              </a:rPr>
              <a:t>تفسیر</a:t>
            </a:r>
            <a:r>
              <a:rPr lang="fa-IR" dirty="0">
                <a:effectLst/>
                <a:latin typeface="Times New Roman" panose="02020603050405020304" pitchFamily="18" charset="0"/>
                <a:ea typeface="Calibri" panose="020F0502020204030204" pitchFamily="34" charset="0"/>
                <a:cs typeface="B Nazanin" panose="00000400000000000000" pitchFamily="2" charset="-78"/>
              </a:rPr>
              <a:t> داده‌های دریافتی </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dirty="0">
                <a:effectLst/>
                <a:latin typeface="Times New Roman" panose="02020603050405020304" pitchFamily="18" charset="0"/>
                <a:ea typeface="Calibri" panose="020F0502020204030204" pitchFamily="34" charset="0"/>
                <a:cs typeface="B Nazanin" panose="00000400000000000000" pitchFamily="2" charset="-78"/>
              </a:rPr>
              <a:t>رسم نمودار </a:t>
            </a:r>
            <a:r>
              <a:rPr lang="fa-IR" b="1" dirty="0">
                <a:effectLst/>
                <a:latin typeface="Times New Roman" panose="02020603050405020304" pitchFamily="18" charset="0"/>
                <a:ea typeface="Calibri" panose="020F0502020204030204" pitchFamily="34" charset="0"/>
                <a:cs typeface="B Nazanin" panose="00000400000000000000" pitchFamily="2" charset="-78"/>
              </a:rPr>
              <a:t>طیف‌نگار </a:t>
            </a:r>
            <a:r>
              <a:rPr lang="fa-IR" dirty="0">
                <a:effectLst/>
                <a:latin typeface="Times New Roman" panose="02020603050405020304" pitchFamily="18" charset="0"/>
                <a:ea typeface="Calibri" panose="020F0502020204030204" pitchFamily="34" charset="0"/>
                <a:cs typeface="B Nazanin" panose="00000400000000000000" pitchFamily="2" charset="-78"/>
              </a:rPr>
              <a:t>به‌صورت برخط</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a:p>
            <a:pPr marL="285750" marR="0" lvl="0" indent="-285750" algn="justLow" rtl="1">
              <a:lnSpc>
                <a:spcPct val="150000"/>
              </a:lnSpc>
              <a:spcBef>
                <a:spcPts val="0"/>
              </a:spcBef>
              <a:spcAft>
                <a:spcPts val="0"/>
              </a:spcAft>
              <a:buBlip>
                <a:blip r:embed="rId14"/>
              </a:buBlip>
            </a:pPr>
            <a:r>
              <a:rPr lang="fa-IR" dirty="0">
                <a:effectLst/>
                <a:latin typeface="Times New Roman" panose="02020603050405020304" pitchFamily="18" charset="0"/>
                <a:ea typeface="Calibri" panose="020F0502020204030204" pitchFamily="34" charset="0"/>
                <a:cs typeface="B Nazanin" panose="00000400000000000000" pitchFamily="2" charset="-78"/>
              </a:rPr>
              <a:t>رسم </a:t>
            </a:r>
            <a:r>
              <a:rPr lang="fa-IR" b="1" dirty="0">
                <a:effectLst/>
                <a:latin typeface="Times New Roman" panose="02020603050405020304" pitchFamily="18" charset="0"/>
                <a:ea typeface="Calibri" panose="020F0502020204030204" pitchFamily="34" charset="0"/>
                <a:cs typeface="B Nazanin" panose="00000400000000000000" pitchFamily="2" charset="-78"/>
              </a:rPr>
              <a:t>چگالی طیفی </a:t>
            </a:r>
            <a:r>
              <a:rPr lang="fa-IR" dirty="0">
                <a:effectLst/>
                <a:latin typeface="Times New Roman" panose="02020603050405020304" pitchFamily="18" charset="0"/>
                <a:ea typeface="Calibri" panose="020F0502020204030204" pitchFamily="34" charset="0"/>
                <a:cs typeface="B Nazanin" panose="00000400000000000000" pitchFamily="2" charset="-78"/>
              </a:rPr>
              <a:t>بسامدهای سیگنال مغزی دریافتی به‌صورت برخط</a:t>
            </a:r>
            <a:endParaRPr lang="en-US"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19" name="Rectangle 18">
            <a:extLst>
              <a:ext uri="{FF2B5EF4-FFF2-40B4-BE49-F238E27FC236}">
                <a16:creationId xmlns:a16="http://schemas.microsoft.com/office/drawing/2014/main" id="{7781B169-E223-9FE9-C6AB-C2C31FB7D0D2}"/>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E5E099CC-86C8-6350-A0B8-D8FBD39FD99E}"/>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9/30</a:t>
            </a:r>
            <a:endParaRPr lang="en-US" sz="2000" dirty="0">
              <a:solidFill>
                <a:srgbClr val="2F4CEE"/>
              </a:solidFill>
              <a:cs typeface="B Titr" panose="00000700000000000000" pitchFamily="2" charset="-78"/>
            </a:endParaRPr>
          </a:p>
        </p:txBody>
      </p:sp>
      <p:pic>
        <p:nvPicPr>
          <p:cNvPr id="21" name="Picture 20">
            <a:extLst>
              <a:ext uri="{FF2B5EF4-FFF2-40B4-BE49-F238E27FC236}">
                <a16:creationId xmlns:a16="http://schemas.microsoft.com/office/drawing/2014/main" id="{A3033287-E235-D21E-987A-E07E44AA6D43}"/>
              </a:ext>
            </a:extLst>
          </p:cNvPr>
          <p:cNvPicPr>
            <a:picLocks noChangeAspect="1"/>
          </p:cNvPicPr>
          <p:nvPr/>
        </p:nvPicPr>
        <p:blipFill>
          <a:blip r:embed="rId15"/>
          <a:stretch>
            <a:fillRect/>
          </a:stretch>
        </p:blipFill>
        <p:spPr>
          <a:xfrm>
            <a:off x="239453" y="6282864"/>
            <a:ext cx="558216" cy="563309"/>
          </a:xfrm>
          <a:prstGeom prst="rect">
            <a:avLst/>
          </a:prstGeom>
        </p:spPr>
      </p:pic>
      <p:pic>
        <p:nvPicPr>
          <p:cNvPr id="22" name="Picture 21">
            <a:extLst>
              <a:ext uri="{FF2B5EF4-FFF2-40B4-BE49-F238E27FC236}">
                <a16:creationId xmlns:a16="http://schemas.microsoft.com/office/drawing/2014/main" id="{ACC2E9D0-49B1-DF45-0749-8173468A244C}"/>
              </a:ext>
            </a:extLst>
          </p:cNvPr>
          <p:cNvPicPr>
            <a:picLocks noChangeAspect="1"/>
          </p:cNvPicPr>
          <p:nvPr/>
        </p:nvPicPr>
        <p:blipFill>
          <a:blip r:embed="rId16"/>
          <a:stretch>
            <a:fillRect/>
          </a:stretch>
        </p:blipFill>
        <p:spPr>
          <a:xfrm>
            <a:off x="825911" y="6288744"/>
            <a:ext cx="561661" cy="566787"/>
          </a:xfrm>
          <a:prstGeom prst="rect">
            <a:avLst/>
          </a:prstGeom>
        </p:spPr>
      </p:pic>
    </p:spTree>
    <p:extLst>
      <p:ext uri="{BB962C8B-B14F-4D97-AF65-F5344CB8AC3E}">
        <p14:creationId xmlns:p14="http://schemas.microsoft.com/office/powerpoint/2010/main" val="8426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DF01DF9-2ADA-280F-1B95-2FC28E0D0DB9}"/>
              </a:ext>
            </a:extLst>
          </p:cNvPr>
          <p:cNvPicPr>
            <a:picLocks noChangeAspect="1"/>
          </p:cNvPicPr>
          <p:nvPr/>
        </p:nvPicPr>
        <p:blipFill>
          <a:blip r:embed="rId3"/>
          <a:stretch>
            <a:fillRect/>
          </a:stretch>
        </p:blipFill>
        <p:spPr>
          <a:xfrm>
            <a:off x="599126" y="678583"/>
            <a:ext cx="7377462" cy="5286304"/>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پیاده‌سازی نرم‌افزار </a:t>
            </a:r>
            <a:endParaRPr lang="en-US" sz="3600" dirty="0">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1689617221"/>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1" name="TextBox 30">
            <a:extLst>
              <a:ext uri="{FF2B5EF4-FFF2-40B4-BE49-F238E27FC236}">
                <a16:creationId xmlns:a16="http://schemas.microsoft.com/office/drawing/2014/main" id="{CE1D1D00-79E7-DFC8-9E4D-D00F350FAEE2}"/>
              </a:ext>
            </a:extLst>
          </p:cNvPr>
          <p:cNvSpPr txBox="1"/>
          <p:nvPr/>
        </p:nvSpPr>
        <p:spPr>
          <a:xfrm>
            <a:off x="7882501" y="1303549"/>
            <a:ext cx="3257461" cy="1154162"/>
          </a:xfrm>
          <a:prstGeom prst="rect">
            <a:avLst/>
          </a:prstGeom>
          <a:noFill/>
        </p:spPr>
        <p:txBody>
          <a:bodyPr wrap="square" rtlCol="0">
            <a:spAutoFit/>
          </a:bodyPr>
          <a:lstStyle/>
          <a:p>
            <a:pPr marL="342900" indent="-342900" algn="r" rtl="1">
              <a:lnSpc>
                <a:spcPct val="150000"/>
              </a:lnSpc>
              <a:buBlip>
                <a:blip r:embed="rId9"/>
              </a:buBlip>
            </a:pPr>
            <a:r>
              <a:rPr lang="fa-IR" sz="2400" u="sng" dirty="0">
                <a:solidFill>
                  <a:srgbClr val="FF4E00"/>
                </a:solidFill>
                <a:cs typeface="B Nazanin" panose="00000400000000000000" pitchFamily="2" charset="-78"/>
              </a:rPr>
              <a:t>بخش‌های مختلف نرم‎افزار</a:t>
            </a:r>
            <a:endParaRPr lang="en-US" sz="2400" u="sng" dirty="0">
              <a:solidFill>
                <a:srgbClr val="FF4E00"/>
              </a:solidFill>
              <a:cs typeface="B Nazanin" panose="00000400000000000000" pitchFamily="2" charset="-78"/>
            </a:endParaRPr>
          </a:p>
          <a:p>
            <a:pPr marL="342900" indent="-342900" algn="r" rtl="1">
              <a:lnSpc>
                <a:spcPct val="150000"/>
              </a:lnSpc>
              <a:buBlip>
                <a:blip r:embed="rId9"/>
              </a:buBlip>
            </a:pPr>
            <a:r>
              <a:rPr lang="fa-IR" sz="2400" u="sng" dirty="0">
                <a:solidFill>
                  <a:srgbClr val="FF4E00"/>
                </a:solidFill>
                <a:cs typeface="B Nazanin" panose="00000400000000000000" pitchFamily="2" charset="-78"/>
              </a:rPr>
              <a:t>ساختار دادگان ثبت‌ شده</a:t>
            </a:r>
          </a:p>
        </p:txBody>
      </p:sp>
      <p:pic>
        <p:nvPicPr>
          <p:cNvPr id="39" name="Picture 38">
            <a:extLst>
              <a:ext uri="{FF2B5EF4-FFF2-40B4-BE49-F238E27FC236}">
                <a16:creationId xmlns:a16="http://schemas.microsoft.com/office/drawing/2014/main" id="{522EA93A-B9F5-DF0D-F326-CBA8C9522460}"/>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3198" b="67739" l="10000" r="90000"/>
                    </a14:imgEffect>
                  </a14:imgLayer>
                </a14:imgProps>
              </a:ext>
              <a:ext uri="{28A0092B-C50C-407E-A947-70E740481C1C}">
                <a14:useLocalDpi xmlns:a14="http://schemas.microsoft.com/office/drawing/2010/main" val="0"/>
              </a:ext>
            </a:extLst>
          </a:blip>
          <a:srcRect t="17630" b="26693"/>
          <a:stretch/>
        </p:blipFill>
        <p:spPr>
          <a:xfrm>
            <a:off x="8974015" y="4521023"/>
            <a:ext cx="2604641" cy="1815462"/>
          </a:xfrm>
          <a:prstGeom prst="rect">
            <a:avLst/>
          </a:prstGeom>
        </p:spPr>
      </p:pic>
      <p:pic>
        <p:nvPicPr>
          <p:cNvPr id="45" name="Picture 44">
            <a:extLst>
              <a:ext uri="{FF2B5EF4-FFF2-40B4-BE49-F238E27FC236}">
                <a16:creationId xmlns:a16="http://schemas.microsoft.com/office/drawing/2014/main" id="{5315FC84-1CF7-3BDF-8C74-6F5AE59D93A6}"/>
              </a:ext>
            </a:extLst>
          </p:cNvPr>
          <p:cNvPicPr>
            <a:picLocks noChangeAspect="1"/>
          </p:cNvPicPr>
          <p:nvPr/>
        </p:nvPicPr>
        <p:blipFill>
          <a:blip r:embed="rId12"/>
          <a:stretch>
            <a:fillRect/>
          </a:stretch>
        </p:blipFill>
        <p:spPr>
          <a:xfrm rot="1016893">
            <a:off x="10607029" y="2878831"/>
            <a:ext cx="620265" cy="620265"/>
          </a:xfrm>
          <a:prstGeom prst="rect">
            <a:avLst/>
          </a:prstGeom>
        </p:spPr>
      </p:pic>
      <p:pic>
        <p:nvPicPr>
          <p:cNvPr id="47" name="Picture 46">
            <a:extLst>
              <a:ext uri="{FF2B5EF4-FFF2-40B4-BE49-F238E27FC236}">
                <a16:creationId xmlns:a16="http://schemas.microsoft.com/office/drawing/2014/main" id="{20045F38-0B63-3F5F-0FF6-74915CF06750}"/>
              </a:ext>
            </a:extLst>
          </p:cNvPr>
          <p:cNvPicPr>
            <a:picLocks noChangeAspect="1"/>
          </p:cNvPicPr>
          <p:nvPr/>
        </p:nvPicPr>
        <p:blipFill>
          <a:blip r:embed="rId13"/>
          <a:stretch>
            <a:fillRect/>
          </a:stretch>
        </p:blipFill>
        <p:spPr>
          <a:xfrm>
            <a:off x="10672955" y="4846583"/>
            <a:ext cx="244206" cy="244206"/>
          </a:xfrm>
          <a:prstGeom prst="rect">
            <a:avLst/>
          </a:prstGeom>
        </p:spPr>
      </p:pic>
      <p:sp>
        <p:nvSpPr>
          <p:cNvPr id="53" name="TextBox 52">
            <a:extLst>
              <a:ext uri="{FF2B5EF4-FFF2-40B4-BE49-F238E27FC236}">
                <a16:creationId xmlns:a16="http://schemas.microsoft.com/office/drawing/2014/main" id="{D7BC684A-C5F8-4823-9FC0-1682377AB8EB}"/>
              </a:ext>
            </a:extLst>
          </p:cNvPr>
          <p:cNvSpPr txBox="1"/>
          <p:nvPr/>
        </p:nvSpPr>
        <p:spPr>
          <a:xfrm>
            <a:off x="-2529938" y="-584202"/>
            <a:ext cx="4719678" cy="375487"/>
          </a:xfrm>
          <a:prstGeom prst="rect">
            <a:avLst/>
          </a:prstGeom>
          <a:noFill/>
          <a:ln>
            <a:solidFill>
              <a:srgbClr val="2F4CEE"/>
            </a:solidFill>
          </a:ln>
        </p:spPr>
        <p:txBody>
          <a:bodyPr wrap="square">
            <a:spAutoFit/>
          </a:bodyPr>
          <a:lstStyle>
            <a:defPPr>
              <a:defRPr lang="en-US"/>
            </a:defPPr>
            <a:lvl1pPr marR="0" lvl="0" indent="0" algn="justLow" rtl="1">
              <a:lnSpc>
                <a:spcPct val="120000"/>
              </a:lnSpc>
              <a:spcBef>
                <a:spcPts val="0"/>
              </a:spcBef>
              <a:spcAft>
                <a:spcPts val="0"/>
              </a:spcAft>
              <a:buNone/>
              <a:defRPr sz="1600">
                <a:effectLst/>
                <a:latin typeface="Times New Roman" panose="02020603050405020304" pitchFamily="18" charset="0"/>
                <a:ea typeface="Calibri" panose="020F0502020204030204" pitchFamily="34" charset="0"/>
                <a:cs typeface="B Nazanin" panose="00000400000000000000" pitchFamily="2" charset="-78"/>
              </a:defRPr>
            </a:lvl1pPr>
          </a:lstStyle>
          <a:p>
            <a:r>
              <a:rPr lang="fa-IR" dirty="0"/>
              <a:t>اجرای الگوریتم‌های مختلف به‌منظور طبقه‌بندی و تفسیر داده‌های دریافتی </a:t>
            </a:r>
            <a:endParaRPr lang="en-US" dirty="0"/>
          </a:p>
        </p:txBody>
      </p:sp>
      <p:sp>
        <p:nvSpPr>
          <p:cNvPr id="27" name="Arrow: Right 26">
            <a:extLst>
              <a:ext uri="{FF2B5EF4-FFF2-40B4-BE49-F238E27FC236}">
                <a16:creationId xmlns:a16="http://schemas.microsoft.com/office/drawing/2014/main" id="{CA537B5B-5C2A-850C-D8FE-C5B79B31A6F1}"/>
              </a:ext>
            </a:extLst>
          </p:cNvPr>
          <p:cNvSpPr/>
          <p:nvPr/>
        </p:nvSpPr>
        <p:spPr>
          <a:xfrm rot="16200000">
            <a:off x="9879057" y="4224546"/>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5E2819-7A5B-87C3-7E38-20C121C33257}"/>
              </a:ext>
            </a:extLst>
          </p:cNvPr>
          <p:cNvPicPr>
            <a:picLocks noChangeAspect="1"/>
          </p:cNvPicPr>
          <p:nvPr/>
        </p:nvPicPr>
        <p:blipFill>
          <a:blip r:embed="rId14"/>
          <a:stretch>
            <a:fillRect/>
          </a:stretch>
        </p:blipFill>
        <p:spPr>
          <a:xfrm>
            <a:off x="9401628" y="2663387"/>
            <a:ext cx="1738334" cy="1229056"/>
          </a:xfrm>
          <a:prstGeom prst="rect">
            <a:avLst/>
          </a:prstGeom>
        </p:spPr>
      </p:pic>
      <p:sp>
        <p:nvSpPr>
          <p:cNvPr id="34" name="Arrow: Right 33">
            <a:extLst>
              <a:ext uri="{FF2B5EF4-FFF2-40B4-BE49-F238E27FC236}">
                <a16:creationId xmlns:a16="http://schemas.microsoft.com/office/drawing/2014/main" id="{A805576F-4D94-31E2-DF81-D6B60B0AE03F}"/>
              </a:ext>
            </a:extLst>
          </p:cNvPr>
          <p:cNvSpPr/>
          <p:nvPr/>
        </p:nvSpPr>
        <p:spPr>
          <a:xfrm rot="10800000">
            <a:off x="8220075" y="3121750"/>
            <a:ext cx="1017284" cy="247779"/>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72CEC27-2D8D-BBBA-C1E0-482D2C653D0B}"/>
              </a:ext>
            </a:extLst>
          </p:cNvPr>
          <p:cNvSpPr txBox="1"/>
          <p:nvPr/>
        </p:nvSpPr>
        <p:spPr>
          <a:xfrm>
            <a:off x="3081133" y="5936312"/>
            <a:ext cx="1925569" cy="307777"/>
          </a:xfrm>
          <a:prstGeom prst="rect">
            <a:avLst/>
          </a:prstGeom>
          <a:noFill/>
        </p:spPr>
        <p:txBody>
          <a:bodyPr wrap="square" rtlCol="0">
            <a:spAutoFit/>
          </a:bodyPr>
          <a:lstStyle/>
          <a:p>
            <a:pPr algn="ctr"/>
            <a:r>
              <a:rPr lang="fa-IR" sz="1400" dirty="0">
                <a:cs typeface="B Nazanin" panose="00000400000000000000" pitchFamily="2" charset="-78"/>
              </a:rPr>
              <a:t>شکل 1- رابط کاربری نرم‌افزار</a:t>
            </a:r>
            <a:endParaRPr lang="en-US" sz="1400" dirty="0">
              <a:cs typeface="B Nazanin" panose="00000400000000000000" pitchFamily="2" charset="-78"/>
            </a:endParaRPr>
          </a:p>
        </p:txBody>
      </p:sp>
      <p:sp>
        <p:nvSpPr>
          <p:cNvPr id="18" name="Rectangle 17">
            <a:extLst>
              <a:ext uri="{FF2B5EF4-FFF2-40B4-BE49-F238E27FC236}">
                <a16:creationId xmlns:a16="http://schemas.microsoft.com/office/drawing/2014/main" id="{254FA04E-8BED-339E-4FB7-81B23F373C72}"/>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12DDB6B-3FA1-F3CF-0E7B-0817E8CAF173}"/>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10/30</a:t>
            </a:r>
            <a:endParaRPr lang="en-US" sz="2000" dirty="0">
              <a:solidFill>
                <a:srgbClr val="2F4CEE"/>
              </a:solidFill>
              <a:cs typeface="B Titr" panose="00000700000000000000" pitchFamily="2" charset="-78"/>
            </a:endParaRPr>
          </a:p>
        </p:txBody>
      </p:sp>
      <p:pic>
        <p:nvPicPr>
          <p:cNvPr id="20" name="Picture 19">
            <a:extLst>
              <a:ext uri="{FF2B5EF4-FFF2-40B4-BE49-F238E27FC236}">
                <a16:creationId xmlns:a16="http://schemas.microsoft.com/office/drawing/2014/main" id="{491A9AA3-3BE4-BA2B-EF00-7925D56881ED}"/>
              </a:ext>
            </a:extLst>
          </p:cNvPr>
          <p:cNvPicPr>
            <a:picLocks noChangeAspect="1"/>
          </p:cNvPicPr>
          <p:nvPr/>
        </p:nvPicPr>
        <p:blipFill>
          <a:blip r:embed="rId15"/>
          <a:stretch>
            <a:fillRect/>
          </a:stretch>
        </p:blipFill>
        <p:spPr>
          <a:xfrm>
            <a:off x="239453" y="6282864"/>
            <a:ext cx="558216" cy="563309"/>
          </a:xfrm>
          <a:prstGeom prst="rect">
            <a:avLst/>
          </a:prstGeom>
        </p:spPr>
      </p:pic>
      <p:pic>
        <p:nvPicPr>
          <p:cNvPr id="22" name="Picture 21">
            <a:extLst>
              <a:ext uri="{FF2B5EF4-FFF2-40B4-BE49-F238E27FC236}">
                <a16:creationId xmlns:a16="http://schemas.microsoft.com/office/drawing/2014/main" id="{214FED52-C26D-751D-C552-4E0151E7E4AD}"/>
              </a:ext>
            </a:extLst>
          </p:cNvPr>
          <p:cNvPicPr>
            <a:picLocks noChangeAspect="1"/>
          </p:cNvPicPr>
          <p:nvPr/>
        </p:nvPicPr>
        <p:blipFill>
          <a:blip r:embed="rId16"/>
          <a:stretch>
            <a:fillRect/>
          </a:stretch>
        </p:blipFill>
        <p:spPr>
          <a:xfrm>
            <a:off x="825911" y="6288744"/>
            <a:ext cx="561661" cy="566787"/>
          </a:xfrm>
          <a:prstGeom prst="rect">
            <a:avLst/>
          </a:prstGeom>
        </p:spPr>
      </p:pic>
    </p:spTree>
    <p:extLst>
      <p:ext uri="{BB962C8B-B14F-4D97-AF65-F5344CB8AC3E}">
        <p14:creationId xmlns:p14="http://schemas.microsoft.com/office/powerpoint/2010/main" val="1174019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دادگان تجربی</a:t>
            </a:r>
          </a:p>
        </p:txBody>
      </p:sp>
      <p:sp>
        <p:nvSpPr>
          <p:cNvPr id="16" name="TextBox 15">
            <a:extLst>
              <a:ext uri="{FF2B5EF4-FFF2-40B4-BE49-F238E27FC236}">
                <a16:creationId xmlns:a16="http://schemas.microsoft.com/office/drawing/2014/main" id="{01E98BDD-DEE0-D0A8-A915-A8CE94B9632B}"/>
              </a:ext>
            </a:extLst>
          </p:cNvPr>
          <p:cNvSpPr txBox="1"/>
          <p:nvPr/>
        </p:nvSpPr>
        <p:spPr>
          <a:xfrm>
            <a:off x="5464987" y="1382246"/>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مشخصات هدبند الکتروانسفالوگرام زی‌مکس</a:t>
            </a:r>
          </a:p>
        </p:txBody>
      </p:sp>
      <p:sp>
        <p:nvSpPr>
          <p:cNvPr id="27" name="TextBox 26">
            <a:extLst>
              <a:ext uri="{FF2B5EF4-FFF2-40B4-BE49-F238E27FC236}">
                <a16:creationId xmlns:a16="http://schemas.microsoft.com/office/drawing/2014/main" id="{EF1DA842-47D0-9DC5-3B42-C2014250CB15}"/>
              </a:ext>
            </a:extLst>
          </p:cNvPr>
          <p:cNvSpPr txBox="1"/>
          <p:nvPr/>
        </p:nvSpPr>
        <p:spPr>
          <a:xfrm>
            <a:off x="704850" y="1910768"/>
            <a:ext cx="9608760"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الکترودهای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هیدروژل جامد </a:t>
            </a:r>
            <a:r>
              <a:rPr lang="fa-IR" sz="2400" dirty="0">
                <a:effectLst/>
                <a:latin typeface="Times New Roman" panose="02020603050405020304" pitchFamily="18" charset="0"/>
                <a:ea typeface="Calibri" panose="020F0502020204030204" pitchFamily="34" charset="0"/>
                <a:cs typeface="B Nazanin" panose="00000400000000000000" pitchFamily="2" charset="-78"/>
              </a:rPr>
              <a:t>یکبار مصرف </a:t>
            </a:r>
            <a:endParaRPr lang="en-US" sz="2400" dirty="0">
              <a:cs typeface="B Nazanin" panose="00000400000000000000" pitchFamily="2" charset="-78"/>
            </a:endParaRPr>
          </a:p>
        </p:txBody>
      </p:sp>
      <p:sp>
        <p:nvSpPr>
          <p:cNvPr id="28" name="TextBox 27">
            <a:extLst>
              <a:ext uri="{FF2B5EF4-FFF2-40B4-BE49-F238E27FC236}">
                <a16:creationId xmlns:a16="http://schemas.microsoft.com/office/drawing/2014/main" id="{A5EEEBC8-7C62-445F-A750-2EFD26DDDAE2}"/>
              </a:ext>
            </a:extLst>
          </p:cNvPr>
          <p:cNvSpPr txBox="1"/>
          <p:nvPr/>
        </p:nvSpPr>
        <p:spPr>
          <a:xfrm>
            <a:off x="1371600" y="2439290"/>
            <a:ext cx="894201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ارتباط با کامپیوتر توسط بلوتوث و شبکه </a:t>
            </a:r>
            <a:r>
              <a:rPr lang="en-US" sz="2400" dirty="0">
                <a:latin typeface="Times New Roman" panose="02020603050405020304" pitchFamily="18" charset="0"/>
                <a:cs typeface="B Nazanin" panose="00000400000000000000" pitchFamily="2" charset="-78"/>
              </a:rPr>
              <a:t>TCP/IP</a:t>
            </a:r>
            <a:endParaRPr lang="en-US" sz="2400" dirty="0">
              <a:cs typeface="B Nazanin" panose="00000400000000000000" pitchFamily="2" charset="-78"/>
            </a:endParaRPr>
          </a:p>
        </p:txBody>
      </p:sp>
      <p:sp>
        <p:nvSpPr>
          <p:cNvPr id="30" name="TextBox 29">
            <a:extLst>
              <a:ext uri="{FF2B5EF4-FFF2-40B4-BE49-F238E27FC236}">
                <a16:creationId xmlns:a16="http://schemas.microsoft.com/office/drawing/2014/main" id="{8ABB9E08-7AA9-DA37-E6D1-050870ADECF3}"/>
              </a:ext>
            </a:extLst>
          </p:cNvPr>
          <p:cNvSpPr txBox="1"/>
          <p:nvPr/>
        </p:nvSpPr>
        <p:spPr>
          <a:xfrm>
            <a:off x="5464987" y="2953689"/>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پایگاه داده‌ی ثبت‌شده</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2275520142"/>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icture 2">
            <a:extLst>
              <a:ext uri="{FF2B5EF4-FFF2-40B4-BE49-F238E27FC236}">
                <a16:creationId xmlns:a16="http://schemas.microsoft.com/office/drawing/2014/main" id="{38DF1E08-9FB1-FB86-97D9-5A8486B63417}"/>
              </a:ext>
            </a:extLst>
          </p:cNvPr>
          <p:cNvPicPr>
            <a:picLocks noChangeAspect="1"/>
          </p:cNvPicPr>
          <p:nvPr/>
        </p:nvPicPr>
        <p:blipFill>
          <a:blip r:embed="rId10"/>
          <a:stretch>
            <a:fillRect/>
          </a:stretch>
        </p:blipFill>
        <p:spPr>
          <a:xfrm>
            <a:off x="3034362" y="810954"/>
            <a:ext cx="1434574" cy="2042782"/>
          </a:xfrm>
          <a:prstGeom prst="rect">
            <a:avLst/>
          </a:prstGeom>
        </p:spPr>
      </p:pic>
      <p:cxnSp>
        <p:nvCxnSpPr>
          <p:cNvPr id="7" name="Straight Arrow Connector 6">
            <a:extLst>
              <a:ext uri="{FF2B5EF4-FFF2-40B4-BE49-F238E27FC236}">
                <a16:creationId xmlns:a16="http://schemas.microsoft.com/office/drawing/2014/main" id="{2E66F7DC-D9A1-C8F6-81CC-9F7B90E87512}"/>
              </a:ext>
            </a:extLst>
          </p:cNvPr>
          <p:cNvCxnSpPr>
            <a:cxnSpLocks/>
            <a:endCxn id="8" idx="3"/>
          </p:cNvCxnSpPr>
          <p:nvPr/>
        </p:nvCxnSpPr>
        <p:spPr>
          <a:xfrm flipH="1" flipV="1">
            <a:off x="2637886" y="1121569"/>
            <a:ext cx="850012" cy="21123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A29811DC-D3A1-5D15-0BB5-EE238382E962}"/>
              </a:ext>
            </a:extLst>
          </p:cNvPr>
          <p:cNvSpPr/>
          <p:nvPr/>
        </p:nvSpPr>
        <p:spPr>
          <a:xfrm>
            <a:off x="1787874" y="910331"/>
            <a:ext cx="850012" cy="422476"/>
          </a:xfrm>
          <a:prstGeom prst="roundRect">
            <a:avLst>
              <a:gd name="adj" fmla="val 36507"/>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fa-IR" sz="1600" b="1" dirty="0">
                <a:solidFill>
                  <a:schemeClr val="tx1">
                    <a:lumMod val="75000"/>
                    <a:lumOff val="25000"/>
                  </a:schemeClr>
                </a:solidFill>
                <a:cs typeface="B Nazanin" panose="00000400000000000000" pitchFamily="2" charset="-78"/>
              </a:rPr>
              <a:t>هدبند</a:t>
            </a:r>
            <a:endParaRPr lang="en-US" sz="1600" b="1" dirty="0">
              <a:solidFill>
                <a:schemeClr val="tx1">
                  <a:lumMod val="75000"/>
                  <a:lumOff val="25000"/>
                </a:schemeClr>
              </a:solidFill>
            </a:endParaRPr>
          </a:p>
        </p:txBody>
      </p:sp>
      <p:graphicFrame>
        <p:nvGraphicFramePr>
          <p:cNvPr id="31" name="Table 67">
            <a:extLst>
              <a:ext uri="{FF2B5EF4-FFF2-40B4-BE49-F238E27FC236}">
                <a16:creationId xmlns:a16="http://schemas.microsoft.com/office/drawing/2014/main" id="{7DE0A9CF-C055-B629-A31F-1A82C66B6D94}"/>
              </a:ext>
            </a:extLst>
          </p:cNvPr>
          <p:cNvGraphicFramePr>
            <a:graphicFrameLocks noGrp="1"/>
          </p:cNvGraphicFramePr>
          <p:nvPr>
            <p:extLst>
              <p:ext uri="{D42A27DB-BD31-4B8C-83A1-F6EECF244321}">
                <p14:modId xmlns:p14="http://schemas.microsoft.com/office/powerpoint/2010/main" val="4291445205"/>
              </p:ext>
            </p:extLst>
          </p:nvPr>
        </p:nvGraphicFramePr>
        <p:xfrm>
          <a:off x="7018653" y="3478237"/>
          <a:ext cx="3069186" cy="1080823"/>
        </p:xfrm>
        <a:graphic>
          <a:graphicData uri="http://schemas.openxmlformats.org/drawingml/2006/table">
            <a:tbl>
              <a:tblPr>
                <a:tableStyleId>{5C22544A-7EE6-4342-B048-85BDC9FD1C3A}</a:tableStyleId>
              </a:tblPr>
              <a:tblGrid>
                <a:gridCol w="1633776">
                  <a:extLst>
                    <a:ext uri="{9D8B030D-6E8A-4147-A177-3AD203B41FA5}">
                      <a16:colId xmlns:a16="http://schemas.microsoft.com/office/drawing/2014/main" val="300588980"/>
                    </a:ext>
                  </a:extLst>
                </a:gridCol>
                <a:gridCol w="1435410">
                  <a:extLst>
                    <a:ext uri="{9D8B030D-6E8A-4147-A177-3AD203B41FA5}">
                      <a16:colId xmlns:a16="http://schemas.microsoft.com/office/drawing/2014/main" val="3087573665"/>
                    </a:ext>
                  </a:extLst>
                </a:gridCol>
              </a:tblGrid>
              <a:tr h="363877">
                <a:tc grid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500" b="1" dirty="0">
                          <a:cs typeface="B Nazanin" panose="00000400000000000000" pitchFamily="2" charset="-78"/>
                        </a:rPr>
                        <a:t>پایگاه داده‌ی پژوهش</a:t>
                      </a:r>
                      <a:endParaRPr lang="en-US" sz="1500" b="1" dirty="0">
                        <a:cs typeface="B Nazanin" panose="00000400000000000000" pitchFamily="2" charset="-78"/>
                      </a:endParaRPr>
                    </a:p>
                  </a:txBody>
                  <a:tcPr anchor="ctr"/>
                </a:tc>
                <a:tc hMerge="1">
                  <a:txBody>
                    <a:bodyPr/>
                    <a:lstStyle/>
                    <a:p>
                      <a:endParaRPr lang="en-US" dirty="0"/>
                    </a:p>
                  </a:txBody>
                  <a:tcPr/>
                </a:tc>
                <a:extLst>
                  <a:ext uri="{0D108BD9-81ED-4DB2-BD59-A6C34878D82A}">
                    <a16:rowId xmlns:a16="http://schemas.microsoft.com/office/drawing/2014/main" val="1637873864"/>
                  </a:ext>
                </a:extLst>
              </a:tr>
              <a:tr h="358473">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500" dirty="0">
                          <a:cs typeface="B Nazanin" panose="00000400000000000000" pitchFamily="2" charset="-78"/>
                        </a:rPr>
                        <a:t>8</a:t>
                      </a:r>
                      <a:endParaRPr lang="en-US" sz="1500" dirty="0">
                        <a:cs typeface="B Nazanin" panose="00000400000000000000" pitchFamily="2" charset="-78"/>
                      </a:endParaRPr>
                    </a:p>
                  </a:txBody>
                  <a:tcPr anchor="ctr"/>
                </a:tc>
                <a:tc>
                  <a:txBody>
                    <a:bodyPr/>
                    <a:lstStyle/>
                    <a:p>
                      <a:pPr algn="ctr"/>
                      <a:r>
                        <a:rPr lang="fa-IR" sz="1500" dirty="0">
                          <a:cs typeface="B Nazanin" panose="00000400000000000000" pitchFamily="2" charset="-78"/>
                        </a:rPr>
                        <a:t>تعداد نفرات</a:t>
                      </a:r>
                      <a:endParaRPr lang="en-US" sz="1500" dirty="0">
                        <a:cs typeface="B Nazanin" panose="00000400000000000000" pitchFamily="2" charset="-78"/>
                      </a:endParaRPr>
                    </a:p>
                  </a:txBody>
                  <a:tcPr anchor="ctr"/>
                </a:tc>
                <a:extLst>
                  <a:ext uri="{0D108BD9-81ED-4DB2-BD59-A6C34878D82A}">
                    <a16:rowId xmlns:a16="http://schemas.microsoft.com/office/drawing/2014/main" val="681379301"/>
                  </a:ext>
                </a:extLst>
              </a:tr>
              <a:tr h="358473">
                <a:tc>
                  <a:txBody>
                    <a:bodyPr/>
                    <a:lstStyle/>
                    <a:p>
                      <a:pPr algn="ctr" rtl="1"/>
                      <a:r>
                        <a:rPr lang="fa-IR" sz="1500" dirty="0">
                          <a:cs typeface="B Nazanin" panose="00000400000000000000" pitchFamily="2" charset="-78"/>
                        </a:rPr>
                        <a:t>61 شب</a:t>
                      </a:r>
                      <a:endParaRPr lang="en-US" sz="1500" dirty="0">
                        <a:cs typeface="B Nazanin" panose="00000400000000000000" pitchFamily="2" charset="-78"/>
                      </a:endParaRPr>
                    </a:p>
                  </a:txBody>
                  <a:tcPr anchor="ctr"/>
                </a:tc>
                <a:tc>
                  <a:txBody>
                    <a:bodyPr/>
                    <a:lstStyle/>
                    <a:p>
                      <a:pPr algn="ctr"/>
                      <a:r>
                        <a:rPr lang="fa-IR" sz="1500" dirty="0">
                          <a:cs typeface="B Nazanin" panose="00000400000000000000" pitchFamily="2" charset="-78"/>
                        </a:rPr>
                        <a:t>تعداد شب ها</a:t>
                      </a:r>
                      <a:endParaRPr lang="en-US" sz="1500" dirty="0">
                        <a:cs typeface="B Nazanin" panose="00000400000000000000" pitchFamily="2" charset="-78"/>
                      </a:endParaRPr>
                    </a:p>
                  </a:txBody>
                  <a:tcPr anchor="ctr"/>
                </a:tc>
                <a:extLst>
                  <a:ext uri="{0D108BD9-81ED-4DB2-BD59-A6C34878D82A}">
                    <a16:rowId xmlns:a16="http://schemas.microsoft.com/office/drawing/2014/main" val="1487973488"/>
                  </a:ext>
                </a:extLst>
              </a:tr>
            </a:tbl>
          </a:graphicData>
        </a:graphic>
      </p:graphicFrame>
      <p:pic>
        <p:nvPicPr>
          <p:cNvPr id="35" name="Picture 34">
            <a:extLst>
              <a:ext uri="{FF2B5EF4-FFF2-40B4-BE49-F238E27FC236}">
                <a16:creationId xmlns:a16="http://schemas.microsoft.com/office/drawing/2014/main" id="{7BB18F4E-E9FD-D280-E162-30D790AFB3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5823" y="4480405"/>
            <a:ext cx="5059053" cy="1606226"/>
          </a:xfrm>
          <a:prstGeom prst="rect">
            <a:avLst/>
          </a:prstGeom>
        </p:spPr>
      </p:pic>
      <p:pic>
        <p:nvPicPr>
          <p:cNvPr id="20" name="Picture 19">
            <a:extLst>
              <a:ext uri="{FF2B5EF4-FFF2-40B4-BE49-F238E27FC236}">
                <a16:creationId xmlns:a16="http://schemas.microsoft.com/office/drawing/2014/main" id="{F8357954-07E8-CE77-A0A8-F2C1983C0116}"/>
              </a:ext>
            </a:extLst>
          </p:cNvPr>
          <p:cNvPicPr>
            <a:picLocks noChangeAspect="1"/>
          </p:cNvPicPr>
          <p:nvPr/>
        </p:nvPicPr>
        <p:blipFill>
          <a:blip r:embed="rId12"/>
          <a:stretch>
            <a:fillRect/>
          </a:stretch>
        </p:blipFill>
        <p:spPr>
          <a:xfrm>
            <a:off x="9901900" y="4401892"/>
            <a:ext cx="1732231" cy="1732231"/>
          </a:xfrm>
          <a:prstGeom prst="rect">
            <a:avLst/>
          </a:prstGeom>
        </p:spPr>
      </p:pic>
      <p:pic>
        <p:nvPicPr>
          <p:cNvPr id="24" name="Picture 23">
            <a:extLst>
              <a:ext uri="{FF2B5EF4-FFF2-40B4-BE49-F238E27FC236}">
                <a16:creationId xmlns:a16="http://schemas.microsoft.com/office/drawing/2014/main" id="{CD7D7118-C28A-8E4C-0AEC-6326DFABC2AF}"/>
              </a:ext>
            </a:extLst>
          </p:cNvPr>
          <p:cNvPicPr>
            <a:picLocks noChangeAspect="1"/>
          </p:cNvPicPr>
          <p:nvPr/>
        </p:nvPicPr>
        <p:blipFill>
          <a:blip r:embed="rId13"/>
          <a:stretch>
            <a:fillRect/>
          </a:stretch>
        </p:blipFill>
        <p:spPr>
          <a:xfrm flipH="1">
            <a:off x="10454297" y="4876337"/>
            <a:ext cx="344429" cy="338940"/>
          </a:xfrm>
          <a:prstGeom prst="rect">
            <a:avLst/>
          </a:prstGeom>
        </p:spPr>
      </p:pic>
      <p:pic>
        <p:nvPicPr>
          <p:cNvPr id="26" name="Picture 25">
            <a:extLst>
              <a:ext uri="{FF2B5EF4-FFF2-40B4-BE49-F238E27FC236}">
                <a16:creationId xmlns:a16="http://schemas.microsoft.com/office/drawing/2014/main" id="{F010D960-2BE2-C480-40A5-A1A86F35C400}"/>
              </a:ext>
            </a:extLst>
          </p:cNvPr>
          <p:cNvPicPr>
            <a:picLocks noChangeAspect="1"/>
          </p:cNvPicPr>
          <p:nvPr/>
        </p:nvPicPr>
        <p:blipFill>
          <a:blip r:embed="rId14"/>
          <a:stretch>
            <a:fillRect/>
          </a:stretch>
        </p:blipFill>
        <p:spPr>
          <a:xfrm>
            <a:off x="8064647" y="4789891"/>
            <a:ext cx="1374580" cy="971870"/>
          </a:xfrm>
          <a:prstGeom prst="rect">
            <a:avLst/>
          </a:prstGeom>
        </p:spPr>
      </p:pic>
      <p:pic>
        <p:nvPicPr>
          <p:cNvPr id="38" name="Picture 37">
            <a:extLst>
              <a:ext uri="{FF2B5EF4-FFF2-40B4-BE49-F238E27FC236}">
                <a16:creationId xmlns:a16="http://schemas.microsoft.com/office/drawing/2014/main" id="{4C072614-D99D-0FDC-391A-0B7C520DBDA5}"/>
              </a:ext>
            </a:extLst>
          </p:cNvPr>
          <p:cNvPicPr>
            <a:picLocks noChangeAspect="1"/>
          </p:cNvPicPr>
          <p:nvPr/>
        </p:nvPicPr>
        <p:blipFill>
          <a:blip r:embed="rId15"/>
          <a:stretch>
            <a:fillRect/>
          </a:stretch>
        </p:blipFill>
        <p:spPr>
          <a:xfrm>
            <a:off x="6536126" y="4809108"/>
            <a:ext cx="642230" cy="788012"/>
          </a:xfrm>
          <a:prstGeom prst="rect">
            <a:avLst/>
          </a:prstGeom>
        </p:spPr>
      </p:pic>
      <p:sp>
        <p:nvSpPr>
          <p:cNvPr id="43" name="Arrow: Right 42">
            <a:extLst>
              <a:ext uri="{FF2B5EF4-FFF2-40B4-BE49-F238E27FC236}">
                <a16:creationId xmlns:a16="http://schemas.microsoft.com/office/drawing/2014/main" id="{887DF629-A734-B7B2-46BC-3D13245632BB}"/>
              </a:ext>
            </a:extLst>
          </p:cNvPr>
          <p:cNvSpPr/>
          <p:nvPr/>
        </p:nvSpPr>
        <p:spPr>
          <a:xfrm rot="10800000">
            <a:off x="9535973" y="5063375"/>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9D45C8C-BF82-58D6-0404-91FB79E07C91}"/>
              </a:ext>
            </a:extLst>
          </p:cNvPr>
          <p:cNvSpPr/>
          <p:nvPr/>
        </p:nvSpPr>
        <p:spPr>
          <a:xfrm rot="10800000">
            <a:off x="7325522" y="5071904"/>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708C0558-0A24-33C4-BC20-5120CEDFB767}"/>
              </a:ext>
            </a:extLst>
          </p:cNvPr>
          <p:cNvSpPr/>
          <p:nvPr/>
        </p:nvSpPr>
        <p:spPr>
          <a:xfrm rot="10800000">
            <a:off x="7344572" y="5071904"/>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5D3D61AC-0F78-ABE2-63D7-41FCE0EE672C}"/>
              </a:ext>
            </a:extLst>
          </p:cNvPr>
          <p:cNvPicPr>
            <a:picLocks noChangeAspect="1"/>
          </p:cNvPicPr>
          <p:nvPr/>
        </p:nvPicPr>
        <p:blipFill>
          <a:blip r:embed="rId13"/>
          <a:stretch>
            <a:fillRect/>
          </a:stretch>
        </p:blipFill>
        <p:spPr>
          <a:xfrm>
            <a:off x="8980321" y="5021372"/>
            <a:ext cx="303031" cy="303031"/>
          </a:xfrm>
          <a:prstGeom prst="rect">
            <a:avLst/>
          </a:prstGeom>
        </p:spPr>
      </p:pic>
      <p:grpSp>
        <p:nvGrpSpPr>
          <p:cNvPr id="15" name="Group 14">
            <a:extLst>
              <a:ext uri="{FF2B5EF4-FFF2-40B4-BE49-F238E27FC236}">
                <a16:creationId xmlns:a16="http://schemas.microsoft.com/office/drawing/2014/main" id="{089A5EFD-F5CB-9401-140D-62B4ACA4AE18}"/>
              </a:ext>
            </a:extLst>
          </p:cNvPr>
          <p:cNvGrpSpPr/>
          <p:nvPr/>
        </p:nvGrpSpPr>
        <p:grpSpPr>
          <a:xfrm>
            <a:off x="342456" y="3099517"/>
            <a:ext cx="6184145" cy="1098399"/>
            <a:chOff x="351981" y="3099517"/>
            <a:chExt cx="6184145" cy="1098399"/>
          </a:xfrm>
        </p:grpSpPr>
        <p:pic>
          <p:nvPicPr>
            <p:cNvPr id="5" name="Graphic 4">
              <a:extLst>
                <a:ext uri="{FF2B5EF4-FFF2-40B4-BE49-F238E27FC236}">
                  <a16:creationId xmlns:a16="http://schemas.microsoft.com/office/drawing/2014/main" id="{B41E8ABB-FE0C-96D4-D870-058AA6FD475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t="10510" r="4099" b="17217"/>
            <a:stretch/>
          </p:blipFill>
          <p:spPr>
            <a:xfrm>
              <a:off x="351981" y="3099517"/>
              <a:ext cx="3886644" cy="1098399"/>
            </a:xfrm>
            <a:prstGeom prst="rect">
              <a:avLst/>
            </a:prstGeom>
          </p:spPr>
        </p:pic>
        <p:pic>
          <p:nvPicPr>
            <p:cNvPr id="56" name="Graphic 55">
              <a:extLst>
                <a:ext uri="{FF2B5EF4-FFF2-40B4-BE49-F238E27FC236}">
                  <a16:creationId xmlns:a16="http://schemas.microsoft.com/office/drawing/2014/main" id="{BB9C9E63-5C00-8E42-96F1-EED8D1E9E2E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43302" t="11588" b="17296"/>
            <a:stretch/>
          </p:blipFill>
          <p:spPr>
            <a:xfrm>
              <a:off x="4238277" y="3116299"/>
              <a:ext cx="2297849" cy="1080823"/>
            </a:xfrm>
            <a:prstGeom prst="rect">
              <a:avLst/>
            </a:prstGeom>
          </p:spPr>
        </p:pic>
      </p:grpSp>
      <p:sp>
        <p:nvSpPr>
          <p:cNvPr id="13" name="TextBox 12">
            <a:extLst>
              <a:ext uri="{FF2B5EF4-FFF2-40B4-BE49-F238E27FC236}">
                <a16:creationId xmlns:a16="http://schemas.microsoft.com/office/drawing/2014/main" id="{E77EC38A-95BD-EAB5-E4C2-A3D65A5D057E}"/>
              </a:ext>
            </a:extLst>
          </p:cNvPr>
          <p:cNvSpPr txBox="1"/>
          <p:nvPr/>
        </p:nvSpPr>
        <p:spPr>
          <a:xfrm>
            <a:off x="2420938" y="4207061"/>
            <a:ext cx="2133919" cy="261610"/>
          </a:xfrm>
          <a:prstGeom prst="rect">
            <a:avLst/>
          </a:prstGeom>
          <a:noFill/>
        </p:spPr>
        <p:txBody>
          <a:bodyPr wrap="none" rtlCol="0">
            <a:spAutoFit/>
          </a:bodyPr>
          <a:lstStyle/>
          <a:p>
            <a:pPr algn="r" rtl="1"/>
            <a:r>
              <a:rPr lang="fa-IR" sz="1100" dirty="0">
                <a:cs typeface="B Nazanin" panose="00000400000000000000" pitchFamily="2" charset="-78"/>
              </a:rPr>
              <a:t>شکل 2 - سیگنال الکترواسنفالوگرام ثبت شده</a:t>
            </a:r>
            <a:endParaRPr lang="en-US" sz="1100" dirty="0">
              <a:cs typeface="B Nazanin" panose="00000400000000000000" pitchFamily="2" charset="-78"/>
            </a:endParaRPr>
          </a:p>
        </p:txBody>
      </p:sp>
      <p:sp>
        <p:nvSpPr>
          <p:cNvPr id="60" name="TextBox 59">
            <a:extLst>
              <a:ext uri="{FF2B5EF4-FFF2-40B4-BE49-F238E27FC236}">
                <a16:creationId xmlns:a16="http://schemas.microsoft.com/office/drawing/2014/main" id="{06024FB7-086B-82F1-6FF2-0D4845ADEF20}"/>
              </a:ext>
            </a:extLst>
          </p:cNvPr>
          <p:cNvSpPr txBox="1"/>
          <p:nvPr/>
        </p:nvSpPr>
        <p:spPr>
          <a:xfrm>
            <a:off x="3115618" y="2672508"/>
            <a:ext cx="1289135" cy="261610"/>
          </a:xfrm>
          <a:prstGeom prst="rect">
            <a:avLst/>
          </a:prstGeom>
          <a:noFill/>
        </p:spPr>
        <p:txBody>
          <a:bodyPr wrap="none" rtlCol="0">
            <a:spAutoFit/>
          </a:bodyPr>
          <a:lstStyle/>
          <a:p>
            <a:pPr algn="r" rtl="1"/>
            <a:r>
              <a:rPr lang="fa-IR" sz="1100" dirty="0">
                <a:cs typeface="B Nazanin" panose="00000400000000000000" pitchFamily="2" charset="-78"/>
              </a:rPr>
              <a:t>شکل 1 – هدبند زی‌مکس</a:t>
            </a:r>
            <a:endParaRPr lang="en-US" sz="1100" dirty="0">
              <a:cs typeface="B Nazanin" panose="00000400000000000000" pitchFamily="2" charset="-78"/>
            </a:endParaRPr>
          </a:p>
        </p:txBody>
      </p:sp>
      <p:sp>
        <p:nvSpPr>
          <p:cNvPr id="61" name="Arrow: Right 60">
            <a:extLst>
              <a:ext uri="{FF2B5EF4-FFF2-40B4-BE49-F238E27FC236}">
                <a16:creationId xmlns:a16="http://schemas.microsoft.com/office/drawing/2014/main" id="{7EB0A065-FD83-BAB9-8D05-CFBDFFD6EF07}"/>
              </a:ext>
            </a:extLst>
          </p:cNvPr>
          <p:cNvSpPr/>
          <p:nvPr/>
        </p:nvSpPr>
        <p:spPr>
          <a:xfrm rot="10800000">
            <a:off x="5412264" y="5062911"/>
            <a:ext cx="834636" cy="226661"/>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0565DB91-2FD5-B6F4-E504-23D00F59DF48}"/>
              </a:ext>
            </a:extLst>
          </p:cNvPr>
          <p:cNvSpPr txBox="1"/>
          <p:nvPr/>
        </p:nvSpPr>
        <p:spPr>
          <a:xfrm>
            <a:off x="5169303" y="5805331"/>
            <a:ext cx="2895344" cy="261610"/>
          </a:xfrm>
          <a:prstGeom prst="rect">
            <a:avLst/>
          </a:prstGeom>
          <a:noFill/>
        </p:spPr>
        <p:txBody>
          <a:bodyPr wrap="none" rtlCol="0">
            <a:spAutoFit/>
          </a:bodyPr>
          <a:lstStyle/>
          <a:p>
            <a:pPr algn="r" rtl="1"/>
            <a:r>
              <a:rPr lang="fa-IR" sz="1100" dirty="0">
                <a:cs typeface="B Nazanin" panose="00000400000000000000" pitchFamily="2" charset="-78"/>
              </a:rPr>
              <a:t>شکل 3 – مراحل ثبت دادگان خواب از دریافت تا رسم طیف‌نگار </a:t>
            </a:r>
            <a:endParaRPr lang="en-US" sz="1100" dirty="0">
              <a:cs typeface="B Nazanin" panose="00000400000000000000" pitchFamily="2" charset="-78"/>
            </a:endParaRPr>
          </a:p>
        </p:txBody>
      </p:sp>
      <p:sp>
        <p:nvSpPr>
          <p:cNvPr id="32" name="Rectangle 31">
            <a:extLst>
              <a:ext uri="{FF2B5EF4-FFF2-40B4-BE49-F238E27FC236}">
                <a16:creationId xmlns:a16="http://schemas.microsoft.com/office/drawing/2014/main" id="{330DB859-AF22-33D2-A1A5-70FCF7735F1A}"/>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37A3868-0AFC-BC6E-FF7D-400E9F4CE5F1}"/>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11/30</a:t>
            </a:r>
            <a:endParaRPr lang="en-US" sz="2000" dirty="0">
              <a:solidFill>
                <a:srgbClr val="2F4CEE"/>
              </a:solidFill>
              <a:cs typeface="B Titr" panose="00000700000000000000" pitchFamily="2" charset="-78"/>
            </a:endParaRPr>
          </a:p>
        </p:txBody>
      </p:sp>
      <p:pic>
        <p:nvPicPr>
          <p:cNvPr id="34" name="Picture 33">
            <a:extLst>
              <a:ext uri="{FF2B5EF4-FFF2-40B4-BE49-F238E27FC236}">
                <a16:creationId xmlns:a16="http://schemas.microsoft.com/office/drawing/2014/main" id="{FB567AB1-ABE8-5B0C-238E-A09242EE0C34}"/>
              </a:ext>
            </a:extLst>
          </p:cNvPr>
          <p:cNvPicPr>
            <a:picLocks noChangeAspect="1"/>
          </p:cNvPicPr>
          <p:nvPr/>
        </p:nvPicPr>
        <p:blipFill>
          <a:blip r:embed="rId18"/>
          <a:stretch>
            <a:fillRect/>
          </a:stretch>
        </p:blipFill>
        <p:spPr>
          <a:xfrm>
            <a:off x="239453" y="6282864"/>
            <a:ext cx="558216" cy="563309"/>
          </a:xfrm>
          <a:prstGeom prst="rect">
            <a:avLst/>
          </a:prstGeom>
        </p:spPr>
      </p:pic>
      <p:pic>
        <p:nvPicPr>
          <p:cNvPr id="36" name="Picture 35">
            <a:extLst>
              <a:ext uri="{FF2B5EF4-FFF2-40B4-BE49-F238E27FC236}">
                <a16:creationId xmlns:a16="http://schemas.microsoft.com/office/drawing/2014/main" id="{25615FAA-343D-5513-902B-A702384D729F}"/>
              </a:ext>
            </a:extLst>
          </p:cNvPr>
          <p:cNvPicPr>
            <a:picLocks noChangeAspect="1"/>
          </p:cNvPicPr>
          <p:nvPr/>
        </p:nvPicPr>
        <p:blipFill>
          <a:blip r:embed="rId19"/>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41514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طراحی تکلیف و دادگان تجربی</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2913768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5464987" y="1394320"/>
            <a:ext cx="5524898" cy="461665"/>
          </a:xfrm>
          <a:prstGeom prst="rect">
            <a:avLst/>
          </a:prstGeom>
          <a:noFill/>
        </p:spPr>
        <p:txBody>
          <a:bodyPr wrap="square" rtlCol="0">
            <a:spAutoFit/>
          </a:bodyPr>
          <a:lstStyle/>
          <a:p>
            <a:pPr marL="342900" indent="-342900" algn="r" rtl="1">
              <a:buBlip>
                <a:blip r:embed="rId8"/>
              </a:buBlip>
            </a:pPr>
            <a:r>
              <a:rPr lang="fa-IR" sz="2400" u="sng" dirty="0">
                <a:solidFill>
                  <a:srgbClr val="FF4E00"/>
                </a:solidFill>
                <a:cs typeface="B Nazanin" panose="00000400000000000000" pitchFamily="2" charset="-78"/>
              </a:rPr>
              <a:t>مرحله بندی دادگان توسط متخصص خواب</a:t>
            </a:r>
          </a:p>
        </p:txBody>
      </p:sp>
      <p:pic>
        <p:nvPicPr>
          <p:cNvPr id="20" name="Picture 19">
            <a:extLst>
              <a:ext uri="{FF2B5EF4-FFF2-40B4-BE49-F238E27FC236}">
                <a16:creationId xmlns:a16="http://schemas.microsoft.com/office/drawing/2014/main" id="{F8357954-07E8-CE77-A0A8-F2C1983C0116}"/>
              </a:ext>
            </a:extLst>
          </p:cNvPr>
          <p:cNvPicPr>
            <a:picLocks noChangeAspect="1"/>
          </p:cNvPicPr>
          <p:nvPr/>
        </p:nvPicPr>
        <p:blipFill>
          <a:blip r:embed="rId9"/>
          <a:stretch>
            <a:fillRect/>
          </a:stretch>
        </p:blipFill>
        <p:spPr>
          <a:xfrm>
            <a:off x="9113450" y="1709565"/>
            <a:ext cx="1732231" cy="1732231"/>
          </a:xfrm>
          <a:prstGeom prst="rect">
            <a:avLst/>
          </a:prstGeom>
        </p:spPr>
      </p:pic>
      <p:pic>
        <p:nvPicPr>
          <p:cNvPr id="24" name="Picture 23">
            <a:extLst>
              <a:ext uri="{FF2B5EF4-FFF2-40B4-BE49-F238E27FC236}">
                <a16:creationId xmlns:a16="http://schemas.microsoft.com/office/drawing/2014/main" id="{CD7D7118-C28A-8E4C-0AEC-6326DFABC2AF}"/>
              </a:ext>
            </a:extLst>
          </p:cNvPr>
          <p:cNvPicPr>
            <a:picLocks noChangeAspect="1"/>
          </p:cNvPicPr>
          <p:nvPr/>
        </p:nvPicPr>
        <p:blipFill>
          <a:blip r:embed="rId10"/>
          <a:stretch>
            <a:fillRect/>
          </a:stretch>
        </p:blipFill>
        <p:spPr>
          <a:xfrm flipH="1">
            <a:off x="9665847" y="2184010"/>
            <a:ext cx="344429" cy="338940"/>
          </a:xfrm>
          <a:prstGeom prst="rect">
            <a:avLst/>
          </a:prstGeom>
        </p:spPr>
      </p:pic>
      <p:pic>
        <p:nvPicPr>
          <p:cNvPr id="26" name="Picture 25">
            <a:extLst>
              <a:ext uri="{FF2B5EF4-FFF2-40B4-BE49-F238E27FC236}">
                <a16:creationId xmlns:a16="http://schemas.microsoft.com/office/drawing/2014/main" id="{F010D960-2BE2-C480-40A5-A1A86F35C400}"/>
              </a:ext>
            </a:extLst>
          </p:cNvPr>
          <p:cNvPicPr>
            <a:picLocks noChangeAspect="1"/>
          </p:cNvPicPr>
          <p:nvPr/>
        </p:nvPicPr>
        <p:blipFill>
          <a:blip r:embed="rId11"/>
          <a:stretch>
            <a:fillRect/>
          </a:stretch>
        </p:blipFill>
        <p:spPr>
          <a:xfrm>
            <a:off x="7212697" y="2097564"/>
            <a:ext cx="1374580" cy="971870"/>
          </a:xfrm>
          <a:prstGeom prst="rect">
            <a:avLst/>
          </a:prstGeom>
        </p:spPr>
      </p:pic>
      <p:pic>
        <p:nvPicPr>
          <p:cNvPr id="38" name="Picture 37">
            <a:extLst>
              <a:ext uri="{FF2B5EF4-FFF2-40B4-BE49-F238E27FC236}">
                <a16:creationId xmlns:a16="http://schemas.microsoft.com/office/drawing/2014/main" id="{4C072614-D99D-0FDC-391A-0B7C520DBDA5}"/>
              </a:ext>
            </a:extLst>
          </p:cNvPr>
          <p:cNvPicPr>
            <a:picLocks noChangeAspect="1"/>
          </p:cNvPicPr>
          <p:nvPr/>
        </p:nvPicPr>
        <p:blipFill>
          <a:blip r:embed="rId12"/>
          <a:stretch>
            <a:fillRect/>
          </a:stretch>
        </p:blipFill>
        <p:spPr>
          <a:xfrm>
            <a:off x="5442876" y="2116781"/>
            <a:ext cx="642230" cy="788012"/>
          </a:xfrm>
          <a:prstGeom prst="rect">
            <a:avLst/>
          </a:prstGeom>
        </p:spPr>
      </p:pic>
      <p:pic>
        <p:nvPicPr>
          <p:cNvPr id="42" name="Picture 41">
            <a:extLst>
              <a:ext uri="{FF2B5EF4-FFF2-40B4-BE49-F238E27FC236}">
                <a16:creationId xmlns:a16="http://schemas.microsoft.com/office/drawing/2014/main" id="{0A3A5F70-6442-F87E-D1E9-DA83C4FF4BF4}"/>
              </a:ext>
            </a:extLst>
          </p:cNvPr>
          <p:cNvPicPr>
            <a:picLocks noChangeAspect="1"/>
          </p:cNvPicPr>
          <p:nvPr/>
        </p:nvPicPr>
        <p:blipFill>
          <a:blip r:embed="rId13"/>
          <a:stretch>
            <a:fillRect/>
          </a:stretch>
        </p:blipFill>
        <p:spPr>
          <a:xfrm>
            <a:off x="3191198" y="1798572"/>
            <a:ext cx="1223585" cy="1223585"/>
          </a:xfrm>
          <a:prstGeom prst="rect">
            <a:avLst/>
          </a:prstGeom>
        </p:spPr>
      </p:pic>
      <p:sp>
        <p:nvSpPr>
          <p:cNvPr id="43" name="Arrow: Right 42">
            <a:extLst>
              <a:ext uri="{FF2B5EF4-FFF2-40B4-BE49-F238E27FC236}">
                <a16:creationId xmlns:a16="http://schemas.microsoft.com/office/drawing/2014/main" id="{887DF629-A734-B7B2-46BC-3D13245632BB}"/>
              </a:ext>
            </a:extLst>
          </p:cNvPr>
          <p:cNvSpPr/>
          <p:nvPr/>
        </p:nvSpPr>
        <p:spPr>
          <a:xfrm rot="10800000">
            <a:off x="8747523" y="2371048"/>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19D45C8C-BF82-58D6-0404-91FB79E07C91}"/>
              </a:ext>
            </a:extLst>
          </p:cNvPr>
          <p:cNvSpPr/>
          <p:nvPr/>
        </p:nvSpPr>
        <p:spPr>
          <a:xfrm rot="10800000">
            <a:off x="6321172" y="2379577"/>
            <a:ext cx="581025" cy="226197"/>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90BD0048-E59E-BCE1-FDC4-9E614E7D2AA3}"/>
              </a:ext>
            </a:extLst>
          </p:cNvPr>
          <p:cNvSpPr/>
          <p:nvPr/>
        </p:nvSpPr>
        <p:spPr>
          <a:xfrm rot="10800000">
            <a:off x="4419259" y="2379576"/>
            <a:ext cx="732302" cy="246509"/>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7F789BB-97C8-E97B-0D97-C304053B000F}"/>
              </a:ext>
            </a:extLst>
          </p:cNvPr>
          <p:cNvGrpSpPr/>
          <p:nvPr/>
        </p:nvGrpSpPr>
        <p:grpSpPr>
          <a:xfrm>
            <a:off x="187235" y="3967861"/>
            <a:ext cx="2669184" cy="748390"/>
            <a:chOff x="472716" y="2056772"/>
            <a:chExt cx="2826142" cy="792398"/>
          </a:xfrm>
        </p:grpSpPr>
        <p:sp>
          <p:nvSpPr>
            <p:cNvPr id="39" name="Rectangle 38">
              <a:extLst>
                <a:ext uri="{FF2B5EF4-FFF2-40B4-BE49-F238E27FC236}">
                  <a16:creationId xmlns:a16="http://schemas.microsoft.com/office/drawing/2014/main" id="{118FDD93-F3CC-E80A-D597-FEC37B8C0023}"/>
                </a:ext>
              </a:extLst>
            </p:cNvPr>
            <p:cNvSpPr/>
            <p:nvPr/>
          </p:nvSpPr>
          <p:spPr>
            <a:xfrm>
              <a:off x="473022" y="2062648"/>
              <a:ext cx="1006076" cy="357335"/>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fa-IR" sz="1400" dirty="0"/>
                <a:t>:</a:t>
              </a:r>
              <a:r>
                <a:rPr lang="en-US" sz="1400" dirty="0"/>
                <a:t> Noise</a:t>
              </a:r>
            </a:p>
          </p:txBody>
        </p:sp>
        <p:sp>
          <p:nvSpPr>
            <p:cNvPr id="50" name="Rectangle 49">
              <a:extLst>
                <a:ext uri="{FF2B5EF4-FFF2-40B4-BE49-F238E27FC236}">
                  <a16:creationId xmlns:a16="http://schemas.microsoft.com/office/drawing/2014/main" id="{F9C02A12-E5CD-02C1-E733-5606F253C03E}"/>
                </a:ext>
              </a:extLst>
            </p:cNvPr>
            <p:cNvSpPr/>
            <p:nvPr/>
          </p:nvSpPr>
          <p:spPr>
            <a:xfrm>
              <a:off x="472716" y="2491034"/>
              <a:ext cx="1006076" cy="357335"/>
            </a:xfrm>
            <a:prstGeom prst="rect">
              <a:avLst/>
            </a:prstGeom>
            <a:solidFill>
              <a:srgbClr val="FF505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0: Wake</a:t>
              </a:r>
            </a:p>
          </p:txBody>
        </p:sp>
        <p:sp>
          <p:nvSpPr>
            <p:cNvPr id="51" name="Rectangle 50">
              <a:extLst>
                <a:ext uri="{FF2B5EF4-FFF2-40B4-BE49-F238E27FC236}">
                  <a16:creationId xmlns:a16="http://schemas.microsoft.com/office/drawing/2014/main" id="{3735D7B1-0CCE-852D-39AD-A7A85A3852FF}"/>
                </a:ext>
              </a:extLst>
            </p:cNvPr>
            <p:cNvSpPr/>
            <p:nvPr/>
          </p:nvSpPr>
          <p:spPr>
            <a:xfrm>
              <a:off x="1570466" y="2062590"/>
              <a:ext cx="742988" cy="357335"/>
            </a:xfrm>
            <a:prstGeom prst="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 N1</a:t>
              </a:r>
            </a:p>
          </p:txBody>
        </p:sp>
        <p:sp>
          <p:nvSpPr>
            <p:cNvPr id="53" name="Rectangle 52">
              <a:extLst>
                <a:ext uri="{FF2B5EF4-FFF2-40B4-BE49-F238E27FC236}">
                  <a16:creationId xmlns:a16="http://schemas.microsoft.com/office/drawing/2014/main" id="{B92CD4A1-EC61-F5A5-14B3-E4FB403C1868}"/>
                </a:ext>
              </a:extLst>
            </p:cNvPr>
            <p:cNvSpPr/>
            <p:nvPr/>
          </p:nvSpPr>
          <p:spPr>
            <a:xfrm>
              <a:off x="1567021" y="2483215"/>
              <a:ext cx="742988" cy="357335"/>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 N2</a:t>
              </a:r>
            </a:p>
          </p:txBody>
        </p:sp>
        <p:sp>
          <p:nvSpPr>
            <p:cNvPr id="54" name="Rectangle 53">
              <a:extLst>
                <a:ext uri="{FF2B5EF4-FFF2-40B4-BE49-F238E27FC236}">
                  <a16:creationId xmlns:a16="http://schemas.microsoft.com/office/drawing/2014/main" id="{7EFBFF3F-39D8-C1CE-8FFD-798F973ED593}"/>
                </a:ext>
              </a:extLst>
            </p:cNvPr>
            <p:cNvSpPr/>
            <p:nvPr/>
          </p:nvSpPr>
          <p:spPr>
            <a:xfrm>
              <a:off x="2414824" y="2056772"/>
              <a:ext cx="882223" cy="357335"/>
            </a:xfrm>
            <a:prstGeom prst="rect">
              <a:avLst/>
            </a:prstGeom>
            <a:solidFill>
              <a:srgbClr val="73D3F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 N3</a:t>
              </a:r>
            </a:p>
          </p:txBody>
        </p:sp>
        <p:sp>
          <p:nvSpPr>
            <p:cNvPr id="55" name="Rectangle 54">
              <a:extLst>
                <a:ext uri="{FF2B5EF4-FFF2-40B4-BE49-F238E27FC236}">
                  <a16:creationId xmlns:a16="http://schemas.microsoft.com/office/drawing/2014/main" id="{E9E90F41-0085-AE3E-4735-6EDDF05B19ED}"/>
                </a:ext>
              </a:extLst>
            </p:cNvPr>
            <p:cNvSpPr/>
            <p:nvPr/>
          </p:nvSpPr>
          <p:spPr>
            <a:xfrm>
              <a:off x="2416634" y="2491835"/>
              <a:ext cx="882224" cy="357335"/>
            </a:xfrm>
            <a:prstGeom prst="rect">
              <a:avLst/>
            </a:prstGeom>
            <a:solidFill>
              <a:srgbClr val="FF99CC"/>
            </a:solidFill>
            <a:ln>
              <a:solidFill>
                <a:srgbClr val="9A1D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REM</a:t>
              </a:r>
            </a:p>
          </p:txBody>
        </p:sp>
      </p:grpSp>
      <p:pic>
        <p:nvPicPr>
          <p:cNvPr id="59" name="Picture 58">
            <a:extLst>
              <a:ext uri="{FF2B5EF4-FFF2-40B4-BE49-F238E27FC236}">
                <a16:creationId xmlns:a16="http://schemas.microsoft.com/office/drawing/2014/main" id="{5D3D61AC-0F78-ABE2-63D7-41FCE0EE672C}"/>
              </a:ext>
            </a:extLst>
          </p:cNvPr>
          <p:cNvPicPr>
            <a:picLocks noChangeAspect="1"/>
          </p:cNvPicPr>
          <p:nvPr/>
        </p:nvPicPr>
        <p:blipFill>
          <a:blip r:embed="rId10"/>
          <a:stretch>
            <a:fillRect/>
          </a:stretch>
        </p:blipFill>
        <p:spPr>
          <a:xfrm>
            <a:off x="8128371" y="2329045"/>
            <a:ext cx="303031" cy="303031"/>
          </a:xfrm>
          <a:prstGeom prst="rect">
            <a:avLst/>
          </a:prstGeom>
        </p:spPr>
      </p:pic>
      <p:pic>
        <p:nvPicPr>
          <p:cNvPr id="15" name="Picture 14">
            <a:extLst>
              <a:ext uri="{FF2B5EF4-FFF2-40B4-BE49-F238E27FC236}">
                <a16:creationId xmlns:a16="http://schemas.microsoft.com/office/drawing/2014/main" id="{96FA05C1-9145-9185-AD74-B17214D0A18E}"/>
              </a:ext>
            </a:extLst>
          </p:cNvPr>
          <p:cNvPicPr>
            <a:picLocks noChangeAspect="1"/>
          </p:cNvPicPr>
          <p:nvPr/>
        </p:nvPicPr>
        <p:blipFill rotWithShape="1">
          <a:blip r:embed="rId14"/>
          <a:srcRect t="6933"/>
          <a:stretch/>
        </p:blipFill>
        <p:spPr>
          <a:xfrm>
            <a:off x="3153436" y="3295022"/>
            <a:ext cx="5772394" cy="2676888"/>
          </a:xfrm>
          <a:prstGeom prst="rect">
            <a:avLst/>
          </a:prstGeom>
        </p:spPr>
      </p:pic>
      <p:pic>
        <p:nvPicPr>
          <p:cNvPr id="21" name="Picture 20">
            <a:extLst>
              <a:ext uri="{FF2B5EF4-FFF2-40B4-BE49-F238E27FC236}">
                <a16:creationId xmlns:a16="http://schemas.microsoft.com/office/drawing/2014/main" id="{671BEE25-A479-0BE6-1E9C-A2E72A194E86}"/>
              </a:ext>
            </a:extLst>
          </p:cNvPr>
          <p:cNvPicPr>
            <a:picLocks noChangeAspect="1"/>
          </p:cNvPicPr>
          <p:nvPr/>
        </p:nvPicPr>
        <p:blipFill>
          <a:blip r:embed="rId15"/>
          <a:stretch>
            <a:fillRect/>
          </a:stretch>
        </p:blipFill>
        <p:spPr>
          <a:xfrm>
            <a:off x="9165431" y="3511373"/>
            <a:ext cx="2164029" cy="2266647"/>
          </a:xfrm>
          <a:prstGeom prst="rect">
            <a:avLst/>
          </a:prstGeom>
        </p:spPr>
      </p:pic>
      <p:sp>
        <p:nvSpPr>
          <p:cNvPr id="23" name="Arrow: Bent 22">
            <a:extLst>
              <a:ext uri="{FF2B5EF4-FFF2-40B4-BE49-F238E27FC236}">
                <a16:creationId xmlns:a16="http://schemas.microsoft.com/office/drawing/2014/main" id="{9791DCAD-724C-A01E-AED6-3C8CB13EFE34}"/>
              </a:ext>
            </a:extLst>
          </p:cNvPr>
          <p:cNvSpPr/>
          <p:nvPr/>
        </p:nvSpPr>
        <p:spPr>
          <a:xfrm rot="16200000" flipH="1">
            <a:off x="2002492" y="2389009"/>
            <a:ext cx="950732" cy="1048997"/>
          </a:xfrm>
          <a:prstGeom prst="bentArrow">
            <a:avLst>
              <a:gd name="adj1" fmla="val 11506"/>
              <a:gd name="adj2" fmla="val 14573"/>
              <a:gd name="adj3" fmla="val 25000"/>
              <a:gd name="adj4" fmla="val 4375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1D96FE3-B4EF-0AF2-83D0-23B8D5679D6B}"/>
              </a:ext>
            </a:extLst>
          </p:cNvPr>
          <p:cNvSpPr txBox="1"/>
          <p:nvPr/>
        </p:nvSpPr>
        <p:spPr>
          <a:xfrm>
            <a:off x="4068423" y="5918296"/>
            <a:ext cx="4362980" cy="307777"/>
          </a:xfrm>
          <a:prstGeom prst="rect">
            <a:avLst/>
          </a:prstGeom>
          <a:noFill/>
        </p:spPr>
        <p:txBody>
          <a:bodyPr wrap="square" rtlCol="0">
            <a:spAutoFit/>
          </a:bodyPr>
          <a:lstStyle/>
          <a:p>
            <a:pPr algn="ctr"/>
            <a:r>
              <a:rPr lang="fa-IR" sz="1400" dirty="0">
                <a:cs typeface="B Nazanin" panose="00000400000000000000" pitchFamily="2" charset="-78"/>
              </a:rPr>
              <a:t>شکل 1- طیف‌نگار و هیپنوگرام دادگان ثبت‌شده از یک شرکت‌کننده</a:t>
            </a:r>
            <a:endParaRPr lang="en-US" sz="1400" dirty="0">
              <a:cs typeface="B Nazanin" panose="00000400000000000000" pitchFamily="2" charset="-78"/>
            </a:endParaRPr>
          </a:p>
        </p:txBody>
      </p:sp>
      <p:sp>
        <p:nvSpPr>
          <p:cNvPr id="29" name="Rectangle 28">
            <a:extLst>
              <a:ext uri="{FF2B5EF4-FFF2-40B4-BE49-F238E27FC236}">
                <a16:creationId xmlns:a16="http://schemas.microsoft.com/office/drawing/2014/main" id="{9661D4DB-867B-7195-49BD-DD8595BBBF72}"/>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B1B17E5-C7C6-EC09-C168-C3EA261CF363}"/>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12/30</a:t>
            </a:r>
            <a:endParaRPr lang="en-US" sz="2000" dirty="0">
              <a:solidFill>
                <a:srgbClr val="2F4CEE"/>
              </a:solidFill>
              <a:cs typeface="B Titr" panose="00000700000000000000" pitchFamily="2" charset="-78"/>
            </a:endParaRPr>
          </a:p>
        </p:txBody>
      </p:sp>
      <p:pic>
        <p:nvPicPr>
          <p:cNvPr id="31" name="Picture 30">
            <a:extLst>
              <a:ext uri="{FF2B5EF4-FFF2-40B4-BE49-F238E27FC236}">
                <a16:creationId xmlns:a16="http://schemas.microsoft.com/office/drawing/2014/main" id="{1E42A4F9-7377-EC4F-05EB-D98046E38153}"/>
              </a:ext>
            </a:extLst>
          </p:cNvPr>
          <p:cNvPicPr>
            <a:picLocks noChangeAspect="1"/>
          </p:cNvPicPr>
          <p:nvPr/>
        </p:nvPicPr>
        <p:blipFill>
          <a:blip r:embed="rId16"/>
          <a:stretch>
            <a:fillRect/>
          </a:stretch>
        </p:blipFill>
        <p:spPr>
          <a:xfrm>
            <a:off x="239453" y="6282864"/>
            <a:ext cx="558216" cy="563309"/>
          </a:xfrm>
          <a:prstGeom prst="rect">
            <a:avLst/>
          </a:prstGeom>
        </p:spPr>
      </p:pic>
      <p:pic>
        <p:nvPicPr>
          <p:cNvPr id="32" name="Picture 31">
            <a:extLst>
              <a:ext uri="{FF2B5EF4-FFF2-40B4-BE49-F238E27FC236}">
                <a16:creationId xmlns:a16="http://schemas.microsoft.com/office/drawing/2014/main" id="{174A7755-7EA7-1042-7355-0818013AFA4F}"/>
              </a:ext>
            </a:extLst>
          </p:cNvPr>
          <p:cNvPicPr>
            <a:picLocks noChangeAspect="1"/>
          </p:cNvPicPr>
          <p:nvPr/>
        </p:nvPicPr>
        <p:blipFill>
          <a:blip r:embed="rId17"/>
          <a:stretch>
            <a:fillRect/>
          </a:stretch>
        </p:blipFill>
        <p:spPr>
          <a:xfrm>
            <a:off x="825911" y="6288744"/>
            <a:ext cx="561661" cy="566787"/>
          </a:xfrm>
          <a:prstGeom prst="rect">
            <a:avLst/>
          </a:prstGeom>
        </p:spPr>
      </p:pic>
    </p:spTree>
    <p:extLst>
      <p:ext uri="{BB962C8B-B14F-4D97-AF65-F5344CB8AC3E}">
        <p14:creationId xmlns:p14="http://schemas.microsoft.com/office/powerpoint/2010/main" val="3496870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روش پیش‌پردازش</a:t>
            </a:r>
          </a:p>
        </p:txBody>
      </p:sp>
      <p:sp>
        <p:nvSpPr>
          <p:cNvPr id="18" name="TextBox 17">
            <a:extLst>
              <a:ext uri="{FF2B5EF4-FFF2-40B4-BE49-F238E27FC236}">
                <a16:creationId xmlns:a16="http://schemas.microsoft.com/office/drawing/2014/main" id="{65C03B4D-61A7-A66C-B5D5-B54C883DDD4B}"/>
              </a:ext>
            </a:extLst>
          </p:cNvPr>
          <p:cNvSpPr txBox="1"/>
          <p:nvPr/>
        </p:nvSpPr>
        <p:spPr>
          <a:xfrm>
            <a:off x="5464987" y="1394320"/>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اعمال فیلتر روی سیگنال</a:t>
            </a:r>
          </a:p>
        </p:txBody>
      </p:sp>
      <p:pic>
        <p:nvPicPr>
          <p:cNvPr id="3" name="Picture 2">
            <a:extLst>
              <a:ext uri="{FF2B5EF4-FFF2-40B4-BE49-F238E27FC236}">
                <a16:creationId xmlns:a16="http://schemas.microsoft.com/office/drawing/2014/main" id="{7B0E869C-CC4A-7B20-D8C9-8CDEA561704B}"/>
              </a:ext>
            </a:extLst>
          </p:cNvPr>
          <p:cNvPicPr>
            <a:picLocks noChangeAspect="1"/>
          </p:cNvPicPr>
          <p:nvPr/>
        </p:nvPicPr>
        <p:blipFill>
          <a:blip r:embed="rId4"/>
          <a:stretch>
            <a:fillRect/>
          </a:stretch>
        </p:blipFill>
        <p:spPr>
          <a:xfrm>
            <a:off x="7500240" y="2060696"/>
            <a:ext cx="3933452" cy="2921813"/>
          </a:xfrm>
          <a:prstGeom prst="rect">
            <a:avLst/>
          </a:prstGeom>
        </p:spPr>
      </p:pic>
      <p:pic>
        <p:nvPicPr>
          <p:cNvPr id="6" name="Picture 5">
            <a:extLst>
              <a:ext uri="{FF2B5EF4-FFF2-40B4-BE49-F238E27FC236}">
                <a16:creationId xmlns:a16="http://schemas.microsoft.com/office/drawing/2014/main" id="{3209CBA5-45DD-479A-E780-E8AC6214B59E}"/>
              </a:ext>
            </a:extLst>
          </p:cNvPr>
          <p:cNvPicPr>
            <a:picLocks noChangeAspect="1"/>
          </p:cNvPicPr>
          <p:nvPr/>
        </p:nvPicPr>
        <p:blipFill>
          <a:blip r:embed="rId5"/>
          <a:stretch>
            <a:fillRect/>
          </a:stretch>
        </p:blipFill>
        <p:spPr>
          <a:xfrm>
            <a:off x="239452" y="1229989"/>
            <a:ext cx="7170058" cy="2431394"/>
          </a:xfrm>
          <a:prstGeom prst="rect">
            <a:avLst/>
          </a:prstGeom>
        </p:spPr>
      </p:pic>
      <p:pic>
        <p:nvPicPr>
          <p:cNvPr id="8" name="Picture 7">
            <a:extLst>
              <a:ext uri="{FF2B5EF4-FFF2-40B4-BE49-F238E27FC236}">
                <a16:creationId xmlns:a16="http://schemas.microsoft.com/office/drawing/2014/main" id="{7E3C3BD2-F71A-3B68-5F10-29720F7F8F03}"/>
              </a:ext>
            </a:extLst>
          </p:cNvPr>
          <p:cNvPicPr>
            <a:picLocks noChangeAspect="1"/>
          </p:cNvPicPr>
          <p:nvPr/>
        </p:nvPicPr>
        <p:blipFill rotWithShape="1">
          <a:blip r:embed="rId6"/>
          <a:srcRect t="7800"/>
          <a:stretch/>
        </p:blipFill>
        <p:spPr>
          <a:xfrm>
            <a:off x="239452" y="3483842"/>
            <a:ext cx="7168896" cy="2241384"/>
          </a:xfrm>
          <a:prstGeom prst="rect">
            <a:avLst/>
          </a:prstGeom>
        </p:spPr>
      </p:pic>
      <p:sp>
        <p:nvSpPr>
          <p:cNvPr id="35" name="TextBox 34">
            <a:extLst>
              <a:ext uri="{FF2B5EF4-FFF2-40B4-BE49-F238E27FC236}">
                <a16:creationId xmlns:a16="http://schemas.microsoft.com/office/drawing/2014/main" id="{8E0DF641-920B-FFE8-D7C1-E09A6788875F}"/>
              </a:ext>
            </a:extLst>
          </p:cNvPr>
          <p:cNvSpPr txBox="1"/>
          <p:nvPr/>
        </p:nvSpPr>
        <p:spPr>
          <a:xfrm>
            <a:off x="7053665" y="5172459"/>
            <a:ext cx="4380027" cy="707886"/>
          </a:xfrm>
          <a:prstGeom prst="rect">
            <a:avLst/>
          </a:prstGeom>
          <a:noFill/>
        </p:spPr>
        <p:txBody>
          <a:bodyPr wrap="square">
            <a:spAutoFit/>
          </a:bodyPr>
          <a:lstStyle/>
          <a:p>
            <a:pPr marL="342900" indent="-342900" algn="r" rtl="1">
              <a:buBlip>
                <a:blip r:embed="rId7"/>
              </a:buBlip>
            </a:pPr>
            <a:r>
              <a:rPr lang="fa-IR" sz="2000" dirty="0">
                <a:latin typeface="Times New Roman" panose="02020603050405020304" pitchFamily="18" charset="0"/>
                <a:ea typeface="Calibri" panose="020F0502020204030204" pitchFamily="34" charset="0"/>
                <a:cs typeface="B Nazanin" panose="00000400000000000000" pitchFamily="2" charset="-78"/>
              </a:rPr>
              <a:t>فیلتر </a:t>
            </a:r>
            <a:r>
              <a:rPr lang="fa-IR" sz="2000" dirty="0">
                <a:effectLst/>
                <a:latin typeface="Times New Roman" panose="02020603050405020304" pitchFamily="18" charset="0"/>
                <a:ea typeface="Calibri" panose="020F0502020204030204" pitchFamily="34" charset="0"/>
                <a:cs typeface="B Nazanin" panose="00000400000000000000" pitchFamily="2" charset="-78"/>
              </a:rPr>
              <a:t>پاسخ ضربه محدود </a:t>
            </a:r>
            <a:r>
              <a:rPr lang="en-US" sz="2000" dirty="0">
                <a:latin typeface="Times New Roman" panose="02020603050405020304" pitchFamily="18" charset="0"/>
                <a:ea typeface="Calibri" panose="020F0502020204030204" pitchFamily="34" charset="0"/>
                <a:cs typeface="B Nazanin" panose="00000400000000000000" pitchFamily="2" charset="-78"/>
              </a:rPr>
              <a:t> FIR</a:t>
            </a:r>
            <a:endParaRPr lang="fa-IR" sz="2000" dirty="0">
              <a:latin typeface="Times New Roman" panose="02020603050405020304" pitchFamily="18" charset="0"/>
              <a:ea typeface="Calibri" panose="020F0502020204030204" pitchFamily="34" charset="0"/>
              <a:cs typeface="B Nazanin" panose="00000400000000000000" pitchFamily="2" charset="-78"/>
            </a:endParaRPr>
          </a:p>
          <a:p>
            <a:pPr marL="342900" indent="-342900" algn="r" rtl="1">
              <a:buBlip>
                <a:blip r:embed="rId7"/>
              </a:buBlip>
            </a:pPr>
            <a:r>
              <a:rPr lang="fa-IR" sz="2000" dirty="0">
                <a:latin typeface="Times New Roman" panose="02020603050405020304" pitchFamily="18" charset="0"/>
                <a:ea typeface="Calibri" panose="020F0502020204030204" pitchFamily="34" charset="0"/>
                <a:cs typeface="B Nazanin" panose="00000400000000000000" pitchFamily="2" charset="-78"/>
              </a:rPr>
              <a:t>فاز صفر، علی و میان‌گذر بین </a:t>
            </a:r>
            <a:r>
              <a:rPr lang="fa-IR" sz="2000" b="1" dirty="0">
                <a:solidFill>
                  <a:srgbClr val="FF0000"/>
                </a:solidFill>
                <a:latin typeface="Times New Roman" panose="02020603050405020304" pitchFamily="18" charset="0"/>
                <a:ea typeface="Calibri" panose="020F0502020204030204" pitchFamily="34" charset="0"/>
                <a:cs typeface="B Nazanin" panose="00000400000000000000" pitchFamily="2" charset="-78"/>
              </a:rPr>
              <a:t>0/5 تا 45 هرتز </a:t>
            </a:r>
            <a:endParaRPr lang="en-US" sz="2000" b="1" dirty="0">
              <a:solidFill>
                <a:srgbClr val="FF0000"/>
              </a:solidFill>
            </a:endParaRPr>
          </a:p>
        </p:txBody>
      </p:sp>
      <p:graphicFrame>
        <p:nvGraphicFramePr>
          <p:cNvPr id="36" name="Diagram 35">
            <a:extLst>
              <a:ext uri="{FF2B5EF4-FFF2-40B4-BE49-F238E27FC236}">
                <a16:creationId xmlns:a16="http://schemas.microsoft.com/office/drawing/2014/main" id="{FF6DEC22-8DCD-4B45-0D3D-2662EBCB4F09}"/>
              </a:ext>
            </a:extLst>
          </p:cNvPr>
          <p:cNvGraphicFramePr/>
          <p:nvPr>
            <p:extLst>
              <p:ext uri="{D42A27DB-BD31-4B8C-83A1-F6EECF244321}">
                <p14:modId xmlns:p14="http://schemas.microsoft.com/office/powerpoint/2010/main" val="90701884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Rectangle 12">
            <a:extLst>
              <a:ext uri="{FF2B5EF4-FFF2-40B4-BE49-F238E27FC236}">
                <a16:creationId xmlns:a16="http://schemas.microsoft.com/office/drawing/2014/main" id="{3DB6855C-D523-4CD3-16B1-3E8EF42B4B5F}"/>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111A3562-7517-25C3-B66E-E96B7AF6C0CD}"/>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13/30</a:t>
            </a:r>
            <a:endParaRPr lang="en-US" sz="2000" dirty="0">
              <a:solidFill>
                <a:srgbClr val="2F4CEE"/>
              </a:solidFill>
              <a:cs typeface="B Titr" panose="00000700000000000000" pitchFamily="2" charset="-78"/>
            </a:endParaRPr>
          </a:p>
        </p:txBody>
      </p:sp>
      <p:pic>
        <p:nvPicPr>
          <p:cNvPr id="16" name="Picture 15">
            <a:extLst>
              <a:ext uri="{FF2B5EF4-FFF2-40B4-BE49-F238E27FC236}">
                <a16:creationId xmlns:a16="http://schemas.microsoft.com/office/drawing/2014/main" id="{AC8C6345-E6CE-829B-FF59-CC4D456DEF0D}"/>
              </a:ext>
            </a:extLst>
          </p:cNvPr>
          <p:cNvPicPr>
            <a:picLocks noChangeAspect="1"/>
          </p:cNvPicPr>
          <p:nvPr/>
        </p:nvPicPr>
        <p:blipFill>
          <a:blip r:embed="rId13"/>
          <a:stretch>
            <a:fillRect/>
          </a:stretch>
        </p:blipFill>
        <p:spPr>
          <a:xfrm>
            <a:off x="239453" y="6282864"/>
            <a:ext cx="558216" cy="563309"/>
          </a:xfrm>
          <a:prstGeom prst="rect">
            <a:avLst/>
          </a:prstGeom>
        </p:spPr>
      </p:pic>
      <p:pic>
        <p:nvPicPr>
          <p:cNvPr id="19" name="Picture 18">
            <a:extLst>
              <a:ext uri="{FF2B5EF4-FFF2-40B4-BE49-F238E27FC236}">
                <a16:creationId xmlns:a16="http://schemas.microsoft.com/office/drawing/2014/main" id="{26349E1B-0026-B74F-548E-882810FABAD9}"/>
              </a:ext>
            </a:extLst>
          </p:cNvPr>
          <p:cNvPicPr>
            <a:picLocks noChangeAspect="1"/>
          </p:cNvPicPr>
          <p:nvPr/>
        </p:nvPicPr>
        <p:blipFill>
          <a:blip r:embed="rId14"/>
          <a:stretch>
            <a:fillRect/>
          </a:stretch>
        </p:blipFill>
        <p:spPr>
          <a:xfrm>
            <a:off x="825911" y="6288744"/>
            <a:ext cx="561661" cy="566787"/>
          </a:xfrm>
          <a:prstGeom prst="rect">
            <a:avLst/>
          </a:prstGeom>
        </p:spPr>
      </p:pic>
    </p:spTree>
    <p:extLst>
      <p:ext uri="{BB962C8B-B14F-4D97-AF65-F5344CB8AC3E}">
        <p14:creationId xmlns:p14="http://schemas.microsoft.com/office/powerpoint/2010/main" val="195354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روش پیش‌پردازش</a:t>
            </a:r>
          </a:p>
        </p:txBody>
      </p:sp>
      <p:sp>
        <p:nvSpPr>
          <p:cNvPr id="18" name="TextBox 17">
            <a:extLst>
              <a:ext uri="{FF2B5EF4-FFF2-40B4-BE49-F238E27FC236}">
                <a16:creationId xmlns:a16="http://schemas.microsoft.com/office/drawing/2014/main" id="{65C03B4D-61A7-A66C-B5D5-B54C883DDD4B}"/>
              </a:ext>
            </a:extLst>
          </p:cNvPr>
          <p:cNvSpPr txBox="1"/>
          <p:nvPr/>
        </p:nvSpPr>
        <p:spPr>
          <a:xfrm>
            <a:off x="5464987" y="1394320"/>
            <a:ext cx="5524898" cy="461665"/>
          </a:xfrm>
          <a:prstGeom prst="rect">
            <a:avLst/>
          </a:prstGeom>
          <a:noFill/>
          <a:ln>
            <a:noFill/>
          </a:ln>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دوره‌بندی زمانی سیگنال</a:t>
            </a:r>
          </a:p>
        </p:txBody>
      </p:sp>
      <p:grpSp>
        <p:nvGrpSpPr>
          <p:cNvPr id="9" name="Group 8">
            <a:extLst>
              <a:ext uri="{FF2B5EF4-FFF2-40B4-BE49-F238E27FC236}">
                <a16:creationId xmlns:a16="http://schemas.microsoft.com/office/drawing/2014/main" id="{8C1F7590-9165-6E8F-9D65-01AD4C0BCBE8}"/>
              </a:ext>
            </a:extLst>
          </p:cNvPr>
          <p:cNvGrpSpPr/>
          <p:nvPr/>
        </p:nvGrpSpPr>
        <p:grpSpPr>
          <a:xfrm>
            <a:off x="610263" y="2137134"/>
            <a:ext cx="10833918" cy="1098875"/>
            <a:chOff x="610263" y="2013309"/>
            <a:chExt cx="10942896" cy="1098875"/>
          </a:xfrm>
          <a:noFill/>
        </p:grpSpPr>
        <p:pic>
          <p:nvPicPr>
            <p:cNvPr id="15" name="Graphic 14">
              <a:extLst>
                <a:ext uri="{FF2B5EF4-FFF2-40B4-BE49-F238E27FC236}">
                  <a16:creationId xmlns:a16="http://schemas.microsoft.com/office/drawing/2014/main" id="{FB057387-94A4-6E0A-2DB4-D08F4390CB9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0510" r="4099" b="17217"/>
            <a:stretch/>
          </p:blipFill>
          <p:spPr>
            <a:xfrm>
              <a:off x="610263" y="2013785"/>
              <a:ext cx="3886644" cy="1098399"/>
            </a:xfrm>
            <a:prstGeom prst="rect">
              <a:avLst/>
            </a:prstGeom>
          </p:spPr>
        </p:pic>
        <p:pic>
          <p:nvPicPr>
            <p:cNvPr id="19" name="Graphic 18">
              <a:extLst>
                <a:ext uri="{FF2B5EF4-FFF2-40B4-BE49-F238E27FC236}">
                  <a16:creationId xmlns:a16="http://schemas.microsoft.com/office/drawing/2014/main" id="{09A34103-20A4-0101-9A9D-7F906E934FA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878" t="10510" r="4099" b="17217"/>
            <a:stretch/>
          </p:blipFill>
          <p:spPr>
            <a:xfrm>
              <a:off x="4496907" y="2013785"/>
              <a:ext cx="3526847" cy="1098399"/>
            </a:xfrm>
            <a:prstGeom prst="rect">
              <a:avLst/>
            </a:prstGeom>
          </p:spPr>
        </p:pic>
        <p:pic>
          <p:nvPicPr>
            <p:cNvPr id="20" name="Graphic 19">
              <a:extLst>
                <a:ext uri="{FF2B5EF4-FFF2-40B4-BE49-F238E27FC236}">
                  <a16:creationId xmlns:a16="http://schemas.microsoft.com/office/drawing/2014/main" id="{A4BBEEA2-8DBD-4E7C-12FF-45C6DE5C17F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878" t="10510" r="4099" b="17217"/>
            <a:stretch/>
          </p:blipFill>
          <p:spPr>
            <a:xfrm>
              <a:off x="8026312" y="2013309"/>
              <a:ext cx="3526847" cy="1098399"/>
            </a:xfrm>
            <a:prstGeom prst="rect">
              <a:avLst/>
            </a:prstGeom>
          </p:spPr>
        </p:pic>
        <p:cxnSp>
          <p:nvCxnSpPr>
            <p:cNvPr id="5" name="Straight Connector 4">
              <a:extLst>
                <a:ext uri="{FF2B5EF4-FFF2-40B4-BE49-F238E27FC236}">
                  <a16:creationId xmlns:a16="http://schemas.microsoft.com/office/drawing/2014/main" id="{FBBB93C6-30B8-E5CA-946C-ACFA5F9B97AF}"/>
                </a:ext>
              </a:extLst>
            </p:cNvPr>
            <p:cNvCxnSpPr>
              <a:cxnSpLocks/>
            </p:cNvCxnSpPr>
            <p:nvPr/>
          </p:nvCxnSpPr>
          <p:spPr>
            <a:xfrm>
              <a:off x="11553159" y="2049348"/>
              <a:ext cx="0" cy="1026319"/>
            </a:xfrm>
            <a:prstGeom prst="line">
              <a:avLst/>
            </a:prstGeom>
            <a:grpFill/>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30C594B3-7C0F-6778-A282-06F4FC1CA9F2}"/>
              </a:ext>
            </a:extLst>
          </p:cNvPr>
          <p:cNvSpPr/>
          <p:nvPr/>
        </p:nvSpPr>
        <p:spPr>
          <a:xfrm>
            <a:off x="781050" y="2022956"/>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E6F5FDD-0685-E4F1-3543-54EB601E5076}"/>
              </a:ext>
            </a:extLst>
          </p:cNvPr>
          <p:cNvSpPr/>
          <p:nvPr/>
        </p:nvSpPr>
        <p:spPr>
          <a:xfrm>
            <a:off x="2305050" y="2022956"/>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C10868-800A-AD17-1CF9-92FD5E90CFB9}"/>
              </a:ext>
            </a:extLst>
          </p:cNvPr>
          <p:cNvSpPr/>
          <p:nvPr/>
        </p:nvSpPr>
        <p:spPr>
          <a:xfrm>
            <a:off x="3829050" y="2022956"/>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95E3EA0-3517-4715-3EFD-0133F29E250A}"/>
              </a:ext>
            </a:extLst>
          </p:cNvPr>
          <p:cNvSpPr/>
          <p:nvPr/>
        </p:nvSpPr>
        <p:spPr>
          <a:xfrm>
            <a:off x="5352531" y="2021755"/>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FE324A5-E8C2-F687-B0C3-6BB9CCD76B78}"/>
              </a:ext>
            </a:extLst>
          </p:cNvPr>
          <p:cNvSpPr/>
          <p:nvPr/>
        </p:nvSpPr>
        <p:spPr>
          <a:xfrm>
            <a:off x="6875254" y="2022305"/>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876B3A-CA41-0BA5-1CC1-89CC9086DAD8}"/>
              </a:ext>
            </a:extLst>
          </p:cNvPr>
          <p:cNvSpPr/>
          <p:nvPr/>
        </p:nvSpPr>
        <p:spPr>
          <a:xfrm>
            <a:off x="8397458" y="2021755"/>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61BE018-636B-8FBA-D228-42DE5880339A}"/>
              </a:ext>
            </a:extLst>
          </p:cNvPr>
          <p:cNvSpPr/>
          <p:nvPr/>
        </p:nvSpPr>
        <p:spPr>
          <a:xfrm>
            <a:off x="9920181" y="2021205"/>
            <a:ext cx="1524000" cy="1299363"/>
          </a:xfrm>
          <a:prstGeom prst="rect">
            <a:avLst/>
          </a:prstGeom>
          <a:noFill/>
          <a:ln w="1905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9B1B5A8-E0E1-4197-782C-8095DFE1CA8E}"/>
              </a:ext>
            </a:extLst>
          </p:cNvPr>
          <p:cNvCxnSpPr/>
          <p:nvPr/>
        </p:nvCxnSpPr>
        <p:spPr>
          <a:xfrm>
            <a:off x="5353913" y="1855985"/>
            <a:ext cx="15240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63CF15-2714-4548-8430-45474A69ABA3}"/>
              </a:ext>
            </a:extLst>
          </p:cNvPr>
          <p:cNvCxnSpPr>
            <a:cxnSpLocks/>
          </p:cNvCxnSpPr>
          <p:nvPr/>
        </p:nvCxnSpPr>
        <p:spPr>
          <a:xfrm flipV="1">
            <a:off x="5353913" y="1734065"/>
            <a:ext cx="0" cy="23622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4D01CB6-BE1E-1F2C-9BF2-4A6EF7B3F4E2}"/>
              </a:ext>
            </a:extLst>
          </p:cNvPr>
          <p:cNvCxnSpPr>
            <a:cxnSpLocks/>
          </p:cNvCxnSpPr>
          <p:nvPr/>
        </p:nvCxnSpPr>
        <p:spPr>
          <a:xfrm flipV="1">
            <a:off x="6877913" y="1734065"/>
            <a:ext cx="0" cy="23622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EAEAA40-7E08-41AC-1252-B61D8BA8F00C}"/>
              </a:ext>
            </a:extLst>
          </p:cNvPr>
          <p:cNvSpPr/>
          <p:nvPr/>
        </p:nvSpPr>
        <p:spPr>
          <a:xfrm>
            <a:off x="5638799" y="1367241"/>
            <a:ext cx="914400" cy="4144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dirty="0">
                <a:solidFill>
                  <a:sysClr val="windowText" lastClr="000000"/>
                </a:solidFill>
                <a:cs typeface="B Titr" panose="00000700000000000000" pitchFamily="2" charset="-78"/>
              </a:rPr>
              <a:t>30 ثانیه</a:t>
            </a:r>
            <a:endParaRPr lang="en-US" dirty="0">
              <a:solidFill>
                <a:sysClr val="windowText" lastClr="000000"/>
              </a:solidFill>
              <a:cs typeface="B Titr" panose="00000700000000000000" pitchFamily="2" charset="-78"/>
            </a:endParaRPr>
          </a:p>
        </p:txBody>
      </p:sp>
      <p:sp>
        <p:nvSpPr>
          <p:cNvPr id="36" name="TextBox 35">
            <a:extLst>
              <a:ext uri="{FF2B5EF4-FFF2-40B4-BE49-F238E27FC236}">
                <a16:creationId xmlns:a16="http://schemas.microsoft.com/office/drawing/2014/main" id="{37AC8235-47B8-3217-DC0C-5E28B962E983}"/>
              </a:ext>
            </a:extLst>
          </p:cNvPr>
          <p:cNvSpPr txBox="1"/>
          <p:nvPr/>
        </p:nvSpPr>
        <p:spPr>
          <a:xfrm>
            <a:off x="5464987" y="3536333"/>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حذف ایپاک‌های بد</a:t>
            </a:r>
          </a:p>
        </p:txBody>
      </p:sp>
      <p:pic>
        <p:nvPicPr>
          <p:cNvPr id="33" name="Picture 32">
            <a:extLst>
              <a:ext uri="{FF2B5EF4-FFF2-40B4-BE49-F238E27FC236}">
                <a16:creationId xmlns:a16="http://schemas.microsoft.com/office/drawing/2014/main" id="{921BBBF0-5AA1-6008-7EFC-EF0A30F9C626}"/>
              </a:ext>
            </a:extLst>
          </p:cNvPr>
          <p:cNvPicPr>
            <a:picLocks noChangeAspect="1"/>
          </p:cNvPicPr>
          <p:nvPr/>
        </p:nvPicPr>
        <p:blipFill rotWithShape="1">
          <a:blip r:embed="rId6"/>
          <a:srcRect t="10360"/>
          <a:stretch/>
        </p:blipFill>
        <p:spPr>
          <a:xfrm>
            <a:off x="2739819" y="3424261"/>
            <a:ext cx="5822033" cy="2602726"/>
          </a:xfrm>
          <a:prstGeom prst="rect">
            <a:avLst/>
          </a:prstGeom>
        </p:spPr>
      </p:pic>
      <p:sp>
        <p:nvSpPr>
          <p:cNvPr id="39" name="Rectangle 38">
            <a:extLst>
              <a:ext uri="{FF2B5EF4-FFF2-40B4-BE49-F238E27FC236}">
                <a16:creationId xmlns:a16="http://schemas.microsoft.com/office/drawing/2014/main" id="{DA0658E6-EABB-0AA2-74CC-315DBB4CA44F}"/>
              </a:ext>
            </a:extLst>
          </p:cNvPr>
          <p:cNvSpPr/>
          <p:nvPr/>
        </p:nvSpPr>
        <p:spPr>
          <a:xfrm>
            <a:off x="3159324" y="5847453"/>
            <a:ext cx="950201" cy="337489"/>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r>
              <a:rPr lang="fa-IR" sz="1400" dirty="0"/>
              <a:t>:</a:t>
            </a:r>
            <a:r>
              <a:rPr lang="en-US" sz="1400" dirty="0"/>
              <a:t> Noise</a:t>
            </a:r>
          </a:p>
        </p:txBody>
      </p:sp>
      <p:graphicFrame>
        <p:nvGraphicFramePr>
          <p:cNvPr id="42" name="Diagram 41">
            <a:extLst>
              <a:ext uri="{FF2B5EF4-FFF2-40B4-BE49-F238E27FC236}">
                <a16:creationId xmlns:a16="http://schemas.microsoft.com/office/drawing/2014/main" id="{EC75FD0F-56DB-1E36-50C7-0C4A0DF40FE3}"/>
              </a:ext>
            </a:extLst>
          </p:cNvPr>
          <p:cNvGraphicFramePr/>
          <p:nvPr>
            <p:extLst>
              <p:ext uri="{D42A27DB-BD31-4B8C-83A1-F6EECF244321}">
                <p14:modId xmlns:p14="http://schemas.microsoft.com/office/powerpoint/2010/main" val="341711343"/>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0" name="Rectangle 29">
            <a:extLst>
              <a:ext uri="{FF2B5EF4-FFF2-40B4-BE49-F238E27FC236}">
                <a16:creationId xmlns:a16="http://schemas.microsoft.com/office/drawing/2014/main" id="{5FAF7EA8-A390-8C55-5616-0AF227A2E4AE}"/>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290C9B61-C790-3CF1-CB23-48FB687581B7}"/>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14/30</a:t>
            </a:r>
            <a:endParaRPr lang="en-US" sz="2000" dirty="0">
              <a:solidFill>
                <a:srgbClr val="2F4CEE"/>
              </a:solidFill>
              <a:cs typeface="B Titr" panose="00000700000000000000" pitchFamily="2" charset="-78"/>
            </a:endParaRPr>
          </a:p>
        </p:txBody>
      </p:sp>
      <p:pic>
        <p:nvPicPr>
          <p:cNvPr id="35" name="Picture 34">
            <a:extLst>
              <a:ext uri="{FF2B5EF4-FFF2-40B4-BE49-F238E27FC236}">
                <a16:creationId xmlns:a16="http://schemas.microsoft.com/office/drawing/2014/main" id="{EADADE5F-BAC1-0480-58F2-E87D8FE8CDCD}"/>
              </a:ext>
            </a:extLst>
          </p:cNvPr>
          <p:cNvPicPr>
            <a:picLocks noChangeAspect="1"/>
          </p:cNvPicPr>
          <p:nvPr/>
        </p:nvPicPr>
        <p:blipFill>
          <a:blip r:embed="rId12"/>
          <a:stretch>
            <a:fillRect/>
          </a:stretch>
        </p:blipFill>
        <p:spPr>
          <a:xfrm>
            <a:off x="239453" y="6282864"/>
            <a:ext cx="558216" cy="563309"/>
          </a:xfrm>
          <a:prstGeom prst="rect">
            <a:avLst/>
          </a:prstGeom>
        </p:spPr>
      </p:pic>
      <p:pic>
        <p:nvPicPr>
          <p:cNvPr id="38" name="Picture 37">
            <a:extLst>
              <a:ext uri="{FF2B5EF4-FFF2-40B4-BE49-F238E27FC236}">
                <a16:creationId xmlns:a16="http://schemas.microsoft.com/office/drawing/2014/main" id="{F0244FE3-A4A2-BDF4-9DC9-E7F7A168818C}"/>
              </a:ext>
            </a:extLst>
          </p:cNvPr>
          <p:cNvPicPr>
            <a:picLocks noChangeAspect="1"/>
          </p:cNvPicPr>
          <p:nvPr/>
        </p:nvPicPr>
        <p:blipFill>
          <a:blip r:embed="rId13"/>
          <a:stretch>
            <a:fillRect/>
          </a:stretch>
        </p:blipFill>
        <p:spPr>
          <a:xfrm>
            <a:off x="825911" y="6288744"/>
            <a:ext cx="561661" cy="566787"/>
          </a:xfrm>
          <a:prstGeom prst="rect">
            <a:avLst/>
          </a:prstGeom>
        </p:spPr>
      </p:pic>
    </p:spTree>
    <p:extLst>
      <p:ext uri="{BB962C8B-B14F-4D97-AF65-F5344CB8AC3E}">
        <p14:creationId xmlns:p14="http://schemas.microsoft.com/office/powerpoint/2010/main" val="1974633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روش پیش‌پردازش</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1350202441"/>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5464987" y="1626544"/>
            <a:ext cx="5524898" cy="461665"/>
          </a:xfrm>
          <a:prstGeom prst="rect">
            <a:avLst/>
          </a:prstGeom>
          <a:noFill/>
          <a:ln>
            <a:noFill/>
          </a:ln>
        </p:spPr>
        <p:txBody>
          <a:bodyPr wrap="square" rtlCol="0">
            <a:spAutoFit/>
          </a:bodyPr>
          <a:lstStyle/>
          <a:p>
            <a:pPr marL="342900" indent="-342900" algn="r" rtl="1">
              <a:buBlip>
                <a:blip r:embed="rId8"/>
              </a:buBlip>
            </a:pPr>
            <a:r>
              <a:rPr lang="fa-IR" sz="2400" u="sng" dirty="0">
                <a:solidFill>
                  <a:srgbClr val="FF4E00"/>
                </a:solidFill>
                <a:cs typeface="B Nazanin" panose="00000400000000000000" pitchFamily="2" charset="-78"/>
              </a:rPr>
              <a:t>افزایش دادگان</a:t>
            </a:r>
          </a:p>
        </p:txBody>
      </p:sp>
      <p:grpSp>
        <p:nvGrpSpPr>
          <p:cNvPr id="46" name="Group 45">
            <a:extLst>
              <a:ext uri="{FF2B5EF4-FFF2-40B4-BE49-F238E27FC236}">
                <a16:creationId xmlns:a16="http://schemas.microsoft.com/office/drawing/2014/main" id="{86D1371D-FD3F-42B3-07FA-74E503B343F2}"/>
              </a:ext>
            </a:extLst>
          </p:cNvPr>
          <p:cNvGrpSpPr/>
          <p:nvPr/>
        </p:nvGrpSpPr>
        <p:grpSpPr>
          <a:xfrm>
            <a:off x="247671" y="1565321"/>
            <a:ext cx="5000760" cy="4203965"/>
            <a:chOff x="948308" y="1027164"/>
            <a:chExt cx="5489853" cy="4572000"/>
          </a:xfrm>
        </p:grpSpPr>
        <p:pic>
          <p:nvPicPr>
            <p:cNvPr id="3" name="Graphic 2">
              <a:extLst>
                <a:ext uri="{FF2B5EF4-FFF2-40B4-BE49-F238E27FC236}">
                  <a16:creationId xmlns:a16="http://schemas.microsoft.com/office/drawing/2014/main" id="{4B8B26ED-C259-1901-F359-9D88D020E2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1761" y="1027164"/>
              <a:ext cx="1828800" cy="2286000"/>
            </a:xfrm>
            <a:prstGeom prst="rect">
              <a:avLst/>
            </a:prstGeom>
          </p:spPr>
        </p:pic>
        <p:pic>
          <p:nvPicPr>
            <p:cNvPr id="7" name="Graphic 6">
              <a:extLst>
                <a:ext uri="{FF2B5EF4-FFF2-40B4-BE49-F238E27FC236}">
                  <a16:creationId xmlns:a16="http://schemas.microsoft.com/office/drawing/2014/main" id="{EF2E0D2B-F231-A2DA-8B5A-3E3D72850A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80561" y="1027164"/>
              <a:ext cx="1828800" cy="2286000"/>
            </a:xfrm>
            <a:prstGeom prst="rect">
              <a:avLst/>
            </a:prstGeom>
          </p:spPr>
        </p:pic>
        <p:pic>
          <p:nvPicPr>
            <p:cNvPr id="12" name="Graphic 11">
              <a:extLst>
                <a:ext uri="{FF2B5EF4-FFF2-40B4-BE49-F238E27FC236}">
                  <a16:creationId xmlns:a16="http://schemas.microsoft.com/office/drawing/2014/main" id="{4FF56DAE-4BB6-32C4-E068-945C1BA6DD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09361" y="1027164"/>
              <a:ext cx="1828800" cy="2286000"/>
            </a:xfrm>
            <a:prstGeom prst="rect">
              <a:avLst/>
            </a:prstGeom>
          </p:spPr>
        </p:pic>
        <p:pic>
          <p:nvPicPr>
            <p:cNvPr id="16" name="Graphic 15">
              <a:extLst>
                <a:ext uri="{FF2B5EF4-FFF2-40B4-BE49-F238E27FC236}">
                  <a16:creationId xmlns:a16="http://schemas.microsoft.com/office/drawing/2014/main" id="{D87C2324-5F52-702A-80C1-C5DAD3A9755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02455" y="3313164"/>
              <a:ext cx="1828800" cy="2286000"/>
            </a:xfrm>
            <a:prstGeom prst="rect">
              <a:avLst/>
            </a:prstGeom>
          </p:spPr>
        </p:pic>
        <p:pic>
          <p:nvPicPr>
            <p:cNvPr id="35" name="Graphic 34">
              <a:extLst>
                <a:ext uri="{FF2B5EF4-FFF2-40B4-BE49-F238E27FC236}">
                  <a16:creationId xmlns:a16="http://schemas.microsoft.com/office/drawing/2014/main" id="{C03E9912-F6EF-AA4F-FA74-7617BE5474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8308" y="3313164"/>
              <a:ext cx="1828800" cy="2286000"/>
            </a:xfrm>
            <a:prstGeom prst="rect">
              <a:avLst/>
            </a:prstGeom>
          </p:spPr>
        </p:pic>
        <p:pic>
          <p:nvPicPr>
            <p:cNvPr id="40" name="Graphic 39">
              <a:extLst>
                <a:ext uri="{FF2B5EF4-FFF2-40B4-BE49-F238E27FC236}">
                  <a16:creationId xmlns:a16="http://schemas.microsoft.com/office/drawing/2014/main" id="{CF331CF5-478C-0D1A-5712-0A7DB1E0AE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77108" y="3313164"/>
              <a:ext cx="1828800" cy="2286000"/>
            </a:xfrm>
            <a:prstGeom prst="rect">
              <a:avLst/>
            </a:prstGeom>
          </p:spPr>
        </p:pic>
      </p:grpSp>
      <p:pic>
        <p:nvPicPr>
          <p:cNvPr id="45" name="Picture 44">
            <a:extLst>
              <a:ext uri="{FF2B5EF4-FFF2-40B4-BE49-F238E27FC236}">
                <a16:creationId xmlns:a16="http://schemas.microsoft.com/office/drawing/2014/main" id="{D3E89638-FDFC-C2D4-888D-D97F177EF375}"/>
              </a:ext>
            </a:extLst>
          </p:cNvPr>
          <p:cNvPicPr>
            <a:picLocks noChangeAspect="1"/>
          </p:cNvPicPr>
          <p:nvPr/>
        </p:nvPicPr>
        <p:blipFill>
          <a:blip r:embed="rId21"/>
          <a:stretch>
            <a:fillRect/>
          </a:stretch>
        </p:blipFill>
        <p:spPr>
          <a:xfrm>
            <a:off x="5299649" y="2627459"/>
            <a:ext cx="3195198" cy="2738740"/>
          </a:xfrm>
          <a:prstGeom prst="rect">
            <a:avLst/>
          </a:prstGeom>
        </p:spPr>
      </p:pic>
      <p:pic>
        <p:nvPicPr>
          <p:cNvPr id="48" name="Picture 47">
            <a:extLst>
              <a:ext uri="{FF2B5EF4-FFF2-40B4-BE49-F238E27FC236}">
                <a16:creationId xmlns:a16="http://schemas.microsoft.com/office/drawing/2014/main" id="{68CF0493-1313-3BC4-3CC8-405228D13917}"/>
              </a:ext>
            </a:extLst>
          </p:cNvPr>
          <p:cNvPicPr>
            <a:picLocks noChangeAspect="1"/>
          </p:cNvPicPr>
          <p:nvPr/>
        </p:nvPicPr>
        <p:blipFill>
          <a:blip r:embed="rId22"/>
          <a:stretch>
            <a:fillRect/>
          </a:stretch>
        </p:blipFill>
        <p:spPr>
          <a:xfrm>
            <a:off x="8538951" y="2301521"/>
            <a:ext cx="3232172" cy="3232172"/>
          </a:xfrm>
          <a:prstGeom prst="rect">
            <a:avLst/>
          </a:prstGeom>
        </p:spPr>
      </p:pic>
      <p:sp>
        <p:nvSpPr>
          <p:cNvPr id="19" name="Rectangle 18">
            <a:extLst>
              <a:ext uri="{FF2B5EF4-FFF2-40B4-BE49-F238E27FC236}">
                <a16:creationId xmlns:a16="http://schemas.microsoft.com/office/drawing/2014/main" id="{1FC10946-E3F1-8F56-B905-FA3371700F80}"/>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5DC891C-813C-A5D7-836B-A6206FC5CD61}"/>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15/30</a:t>
            </a:r>
            <a:endParaRPr lang="en-US" sz="2000" dirty="0">
              <a:solidFill>
                <a:srgbClr val="2F4CEE"/>
              </a:solidFill>
              <a:cs typeface="B Titr" panose="00000700000000000000" pitchFamily="2" charset="-78"/>
            </a:endParaRPr>
          </a:p>
        </p:txBody>
      </p:sp>
      <p:pic>
        <p:nvPicPr>
          <p:cNvPr id="21" name="Picture 20">
            <a:extLst>
              <a:ext uri="{FF2B5EF4-FFF2-40B4-BE49-F238E27FC236}">
                <a16:creationId xmlns:a16="http://schemas.microsoft.com/office/drawing/2014/main" id="{83F2BB46-0AF3-60C9-B9C9-4140D500A8A1}"/>
              </a:ext>
            </a:extLst>
          </p:cNvPr>
          <p:cNvPicPr>
            <a:picLocks noChangeAspect="1"/>
          </p:cNvPicPr>
          <p:nvPr/>
        </p:nvPicPr>
        <p:blipFill>
          <a:blip r:embed="rId23"/>
          <a:stretch>
            <a:fillRect/>
          </a:stretch>
        </p:blipFill>
        <p:spPr>
          <a:xfrm>
            <a:off x="239453" y="6282864"/>
            <a:ext cx="558216" cy="563309"/>
          </a:xfrm>
          <a:prstGeom prst="rect">
            <a:avLst/>
          </a:prstGeom>
        </p:spPr>
      </p:pic>
      <p:pic>
        <p:nvPicPr>
          <p:cNvPr id="22" name="Picture 21">
            <a:extLst>
              <a:ext uri="{FF2B5EF4-FFF2-40B4-BE49-F238E27FC236}">
                <a16:creationId xmlns:a16="http://schemas.microsoft.com/office/drawing/2014/main" id="{A457166E-3509-3278-BD04-5A8A6CB36B94}"/>
              </a:ext>
            </a:extLst>
          </p:cNvPr>
          <p:cNvPicPr>
            <a:picLocks noChangeAspect="1"/>
          </p:cNvPicPr>
          <p:nvPr/>
        </p:nvPicPr>
        <p:blipFill>
          <a:blip r:embed="rId24"/>
          <a:stretch>
            <a:fillRect/>
          </a:stretch>
        </p:blipFill>
        <p:spPr>
          <a:xfrm>
            <a:off x="825911" y="6288744"/>
            <a:ext cx="561661" cy="566787"/>
          </a:xfrm>
          <a:prstGeom prst="rect">
            <a:avLst/>
          </a:prstGeom>
        </p:spPr>
      </p:pic>
    </p:spTree>
    <p:extLst>
      <p:ext uri="{BB962C8B-B14F-4D97-AF65-F5344CB8AC3E}">
        <p14:creationId xmlns:p14="http://schemas.microsoft.com/office/powerpoint/2010/main" val="45831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EF11D8C-5791-3C8E-7A94-04DCEB004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085" y="1157665"/>
            <a:ext cx="9433645" cy="503127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روش پیش‌پردازش</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262748760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5700885" y="1403318"/>
            <a:ext cx="5524898" cy="461665"/>
          </a:xfrm>
          <a:prstGeom prst="rect">
            <a:avLst/>
          </a:prstGeom>
          <a:noFill/>
          <a:ln>
            <a:noFill/>
          </a:ln>
        </p:spPr>
        <p:txBody>
          <a:bodyPr wrap="square" rtlCol="0">
            <a:spAutoFit/>
          </a:bodyPr>
          <a:lstStyle/>
          <a:p>
            <a:pPr marL="342900" indent="-342900" algn="r" rtl="1">
              <a:buBlip>
                <a:blip r:embed="rId10"/>
              </a:buBlip>
            </a:pPr>
            <a:r>
              <a:rPr lang="fa-IR" sz="2400" u="sng" dirty="0">
                <a:solidFill>
                  <a:srgbClr val="FF4E00"/>
                </a:solidFill>
                <a:cs typeface="B Nazanin" panose="00000400000000000000" pitchFamily="2" charset="-78"/>
              </a:rPr>
              <a:t>افزایش دادگان</a:t>
            </a:r>
          </a:p>
        </p:txBody>
      </p:sp>
      <p:sp>
        <p:nvSpPr>
          <p:cNvPr id="11" name="Rectangle 10">
            <a:extLst>
              <a:ext uri="{FF2B5EF4-FFF2-40B4-BE49-F238E27FC236}">
                <a16:creationId xmlns:a16="http://schemas.microsoft.com/office/drawing/2014/main" id="{9825C8E1-92BE-0F84-E8A0-8AD94854428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154CBDF-094B-5E46-AC3D-9D992620F82C}"/>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16/30 </a:t>
            </a:r>
            <a:endParaRPr lang="en-US" sz="2000" dirty="0">
              <a:solidFill>
                <a:srgbClr val="2F4CEE"/>
              </a:solidFill>
              <a:cs typeface="B Titr" panose="00000700000000000000" pitchFamily="2" charset="-78"/>
            </a:endParaRPr>
          </a:p>
        </p:txBody>
      </p:sp>
      <p:pic>
        <p:nvPicPr>
          <p:cNvPr id="13" name="Picture 12">
            <a:extLst>
              <a:ext uri="{FF2B5EF4-FFF2-40B4-BE49-F238E27FC236}">
                <a16:creationId xmlns:a16="http://schemas.microsoft.com/office/drawing/2014/main" id="{9C6E1929-0612-F440-8B01-8A5C24D3C4FD}"/>
              </a:ext>
            </a:extLst>
          </p:cNvPr>
          <p:cNvPicPr>
            <a:picLocks noChangeAspect="1"/>
          </p:cNvPicPr>
          <p:nvPr/>
        </p:nvPicPr>
        <p:blipFill>
          <a:blip r:embed="rId11"/>
          <a:stretch>
            <a:fillRect/>
          </a:stretch>
        </p:blipFill>
        <p:spPr>
          <a:xfrm>
            <a:off x="239453" y="6282864"/>
            <a:ext cx="558216" cy="563309"/>
          </a:xfrm>
          <a:prstGeom prst="rect">
            <a:avLst/>
          </a:prstGeom>
        </p:spPr>
      </p:pic>
      <p:pic>
        <p:nvPicPr>
          <p:cNvPr id="15" name="Picture 14">
            <a:extLst>
              <a:ext uri="{FF2B5EF4-FFF2-40B4-BE49-F238E27FC236}">
                <a16:creationId xmlns:a16="http://schemas.microsoft.com/office/drawing/2014/main" id="{AA2326D9-6E9A-97A5-FCB3-29BEDF7C2A5C}"/>
              </a:ext>
            </a:extLst>
          </p:cNvPr>
          <p:cNvPicPr>
            <a:picLocks noChangeAspect="1"/>
          </p:cNvPicPr>
          <p:nvPr/>
        </p:nvPicPr>
        <p:blipFill>
          <a:blip r:embed="rId12"/>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181761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پیش‌پردازش</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2097316911"/>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5464987" y="1394320"/>
            <a:ext cx="5524898" cy="461665"/>
          </a:xfrm>
          <a:prstGeom prst="rect">
            <a:avLst/>
          </a:prstGeom>
          <a:noFill/>
          <a:ln>
            <a:noFill/>
          </a:ln>
        </p:spPr>
        <p:txBody>
          <a:bodyPr wrap="square" rtlCol="0">
            <a:spAutoFit/>
          </a:bodyPr>
          <a:lstStyle/>
          <a:p>
            <a:pPr marL="342900" indent="-342900" algn="r" rtl="1">
              <a:buBlip>
                <a:blip r:embed="rId8"/>
              </a:buBlip>
            </a:pPr>
            <a:r>
              <a:rPr lang="fa-IR" sz="2400" u="sng" dirty="0">
                <a:solidFill>
                  <a:srgbClr val="FF4E00"/>
                </a:solidFill>
                <a:cs typeface="B Nazanin" panose="00000400000000000000" pitchFamily="2" charset="-78"/>
              </a:rPr>
              <a:t>افزایش دادگان</a:t>
            </a:r>
          </a:p>
        </p:txBody>
      </p:sp>
      <p:pic>
        <p:nvPicPr>
          <p:cNvPr id="15" name="Picture 14">
            <a:extLst>
              <a:ext uri="{FF2B5EF4-FFF2-40B4-BE49-F238E27FC236}">
                <a16:creationId xmlns:a16="http://schemas.microsoft.com/office/drawing/2014/main" id="{93D3EBE4-1629-3663-CB4F-DD1DF2A7457A}"/>
              </a:ext>
            </a:extLst>
          </p:cNvPr>
          <p:cNvPicPr>
            <a:picLocks noChangeAspect="1"/>
          </p:cNvPicPr>
          <p:nvPr/>
        </p:nvPicPr>
        <p:blipFill>
          <a:blip r:embed="rId9"/>
          <a:stretch>
            <a:fillRect/>
          </a:stretch>
        </p:blipFill>
        <p:spPr>
          <a:xfrm>
            <a:off x="249671" y="3183497"/>
            <a:ext cx="2848707" cy="2468880"/>
          </a:xfrm>
          <a:prstGeom prst="rect">
            <a:avLst/>
          </a:prstGeom>
        </p:spPr>
      </p:pic>
      <p:pic>
        <p:nvPicPr>
          <p:cNvPr id="20" name="Picture 19">
            <a:extLst>
              <a:ext uri="{FF2B5EF4-FFF2-40B4-BE49-F238E27FC236}">
                <a16:creationId xmlns:a16="http://schemas.microsoft.com/office/drawing/2014/main" id="{C06D52C1-CFC3-07B5-192C-244571E9DD01}"/>
              </a:ext>
            </a:extLst>
          </p:cNvPr>
          <p:cNvPicPr>
            <a:picLocks noChangeAspect="1"/>
          </p:cNvPicPr>
          <p:nvPr/>
        </p:nvPicPr>
        <p:blipFill>
          <a:blip r:embed="rId10"/>
          <a:stretch>
            <a:fillRect/>
          </a:stretch>
        </p:blipFill>
        <p:spPr>
          <a:xfrm>
            <a:off x="249671" y="714617"/>
            <a:ext cx="2848707" cy="2468880"/>
          </a:xfrm>
          <a:prstGeom prst="rect">
            <a:avLst/>
          </a:prstGeom>
        </p:spPr>
      </p:pic>
      <p:pic>
        <p:nvPicPr>
          <p:cNvPr id="22" name="Picture 21">
            <a:extLst>
              <a:ext uri="{FF2B5EF4-FFF2-40B4-BE49-F238E27FC236}">
                <a16:creationId xmlns:a16="http://schemas.microsoft.com/office/drawing/2014/main" id="{F3CA9527-C877-0F15-77EC-A7D307A3A7D5}"/>
              </a:ext>
            </a:extLst>
          </p:cNvPr>
          <p:cNvPicPr>
            <a:picLocks noChangeAspect="1"/>
          </p:cNvPicPr>
          <p:nvPr/>
        </p:nvPicPr>
        <p:blipFill>
          <a:blip r:embed="rId11"/>
          <a:stretch>
            <a:fillRect/>
          </a:stretch>
        </p:blipFill>
        <p:spPr>
          <a:xfrm>
            <a:off x="3239512" y="714617"/>
            <a:ext cx="4908554" cy="2445857"/>
          </a:xfrm>
          <a:prstGeom prst="rect">
            <a:avLst/>
          </a:prstGeom>
        </p:spPr>
      </p:pic>
      <p:pic>
        <p:nvPicPr>
          <p:cNvPr id="30" name="Graphic 35">
            <a:extLst>
              <a:ext uri="{FF2B5EF4-FFF2-40B4-BE49-F238E27FC236}">
                <a16:creationId xmlns:a16="http://schemas.microsoft.com/office/drawing/2014/main" id="{AA9B6A17-EB7A-6A07-038A-4D156D1B724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36694" y="3336679"/>
            <a:ext cx="3221527" cy="2761309"/>
          </a:xfrm>
          <a:prstGeom prst="rect">
            <a:avLst/>
          </a:prstGeom>
        </p:spPr>
      </p:pic>
      <p:pic>
        <p:nvPicPr>
          <p:cNvPr id="24" name="Picture 23">
            <a:extLst>
              <a:ext uri="{FF2B5EF4-FFF2-40B4-BE49-F238E27FC236}">
                <a16:creationId xmlns:a16="http://schemas.microsoft.com/office/drawing/2014/main" id="{319B8562-57B6-A69D-EEA2-054B225867D2}"/>
              </a:ext>
            </a:extLst>
          </p:cNvPr>
          <p:cNvPicPr>
            <a:picLocks noChangeAspect="1"/>
          </p:cNvPicPr>
          <p:nvPr/>
        </p:nvPicPr>
        <p:blipFill>
          <a:blip r:embed="rId14"/>
          <a:stretch>
            <a:fillRect/>
          </a:stretch>
        </p:blipFill>
        <p:spPr>
          <a:xfrm>
            <a:off x="8346558" y="2034766"/>
            <a:ext cx="3595771" cy="3595771"/>
          </a:xfrm>
          <a:prstGeom prst="rect">
            <a:avLst/>
          </a:prstGeom>
        </p:spPr>
      </p:pic>
      <p:sp>
        <p:nvSpPr>
          <p:cNvPr id="33" name="TextBox 32">
            <a:extLst>
              <a:ext uri="{FF2B5EF4-FFF2-40B4-BE49-F238E27FC236}">
                <a16:creationId xmlns:a16="http://schemas.microsoft.com/office/drawing/2014/main" id="{851D0DB8-67DE-642C-1E3E-1E6C925F1940}"/>
              </a:ext>
            </a:extLst>
          </p:cNvPr>
          <p:cNvSpPr txBox="1"/>
          <p:nvPr/>
        </p:nvSpPr>
        <p:spPr>
          <a:xfrm>
            <a:off x="355551" y="5611900"/>
            <a:ext cx="2883961" cy="523220"/>
          </a:xfrm>
          <a:prstGeom prst="rect">
            <a:avLst/>
          </a:prstGeom>
          <a:noFill/>
        </p:spPr>
        <p:txBody>
          <a:bodyPr wrap="square" rtlCol="0">
            <a:spAutoFit/>
          </a:bodyPr>
          <a:lstStyle/>
          <a:p>
            <a:pPr algn="ctr"/>
            <a:r>
              <a:rPr lang="fa-IR" sz="1400" dirty="0">
                <a:cs typeface="B Nazanin" panose="00000400000000000000" pitchFamily="2" charset="-78"/>
              </a:rPr>
              <a:t>شکل 1- توزیع مراحل خواب در دو جلسه ثبت</a:t>
            </a:r>
          </a:p>
          <a:p>
            <a:pPr algn="ctr"/>
            <a:r>
              <a:rPr lang="fa-IR" sz="1400" dirty="0">
                <a:cs typeface="B Nazanin" panose="00000400000000000000" pitchFamily="2" charset="-78"/>
              </a:rPr>
              <a:t>قبل (قرمز) و بعد (بنفش) از افزایش دادگان</a:t>
            </a:r>
            <a:endParaRPr lang="en-US" sz="1400" dirty="0">
              <a:cs typeface="B Nazanin" panose="00000400000000000000" pitchFamily="2" charset="-78"/>
            </a:endParaRPr>
          </a:p>
        </p:txBody>
      </p:sp>
      <p:sp>
        <p:nvSpPr>
          <p:cNvPr id="38" name="TextBox 37">
            <a:extLst>
              <a:ext uri="{FF2B5EF4-FFF2-40B4-BE49-F238E27FC236}">
                <a16:creationId xmlns:a16="http://schemas.microsoft.com/office/drawing/2014/main" id="{F7B3754D-26E8-9998-1AC1-9F5FE98A4F71}"/>
              </a:ext>
            </a:extLst>
          </p:cNvPr>
          <p:cNvSpPr txBox="1"/>
          <p:nvPr/>
        </p:nvSpPr>
        <p:spPr>
          <a:xfrm>
            <a:off x="3764391" y="3065189"/>
            <a:ext cx="4185182" cy="307777"/>
          </a:xfrm>
          <a:prstGeom prst="rect">
            <a:avLst/>
          </a:prstGeom>
          <a:noFill/>
        </p:spPr>
        <p:txBody>
          <a:bodyPr wrap="square" rtlCol="0">
            <a:spAutoFit/>
          </a:bodyPr>
          <a:lstStyle/>
          <a:p>
            <a:pPr algn="ctr"/>
            <a:r>
              <a:rPr lang="fa-IR" sz="1400" dirty="0">
                <a:cs typeface="B Nazanin" panose="00000400000000000000" pitchFamily="2" charset="-78"/>
              </a:rPr>
              <a:t>شکل 2- طیف‌نگار یک جلسه ثبت بعد از افزایش دادگان</a:t>
            </a:r>
            <a:endParaRPr lang="en-US" sz="1400" dirty="0">
              <a:cs typeface="B Nazanin" panose="00000400000000000000" pitchFamily="2" charset="-78"/>
            </a:endParaRPr>
          </a:p>
        </p:txBody>
      </p:sp>
      <p:sp>
        <p:nvSpPr>
          <p:cNvPr id="39" name="TextBox 38">
            <a:extLst>
              <a:ext uri="{FF2B5EF4-FFF2-40B4-BE49-F238E27FC236}">
                <a16:creationId xmlns:a16="http://schemas.microsoft.com/office/drawing/2014/main" id="{D57056A0-ACE6-FB08-9BFC-B6E43BF5811A}"/>
              </a:ext>
            </a:extLst>
          </p:cNvPr>
          <p:cNvSpPr txBox="1"/>
          <p:nvPr/>
        </p:nvSpPr>
        <p:spPr>
          <a:xfrm>
            <a:off x="3962884" y="5938306"/>
            <a:ext cx="4185182" cy="307777"/>
          </a:xfrm>
          <a:prstGeom prst="rect">
            <a:avLst/>
          </a:prstGeom>
          <a:noFill/>
        </p:spPr>
        <p:txBody>
          <a:bodyPr wrap="square" rtlCol="0">
            <a:spAutoFit/>
          </a:bodyPr>
          <a:lstStyle/>
          <a:p>
            <a:pPr algn="ctr"/>
            <a:r>
              <a:rPr lang="fa-IR" sz="1400" dirty="0">
                <a:cs typeface="B Nazanin" panose="00000400000000000000" pitchFamily="2" charset="-78"/>
              </a:rPr>
              <a:t>شکل 3- توزیع مراحل خواب در مجموع همه ثبت‌ها بعد از افزایش دادگان</a:t>
            </a:r>
            <a:endParaRPr lang="en-US" sz="1400" dirty="0">
              <a:cs typeface="B Nazanin" panose="00000400000000000000" pitchFamily="2" charset="-78"/>
            </a:endParaRPr>
          </a:p>
        </p:txBody>
      </p:sp>
      <p:sp>
        <p:nvSpPr>
          <p:cNvPr id="41" name="TextBox 40">
            <a:extLst>
              <a:ext uri="{FF2B5EF4-FFF2-40B4-BE49-F238E27FC236}">
                <a16:creationId xmlns:a16="http://schemas.microsoft.com/office/drawing/2014/main" id="{ADBB7050-0352-8C30-E364-7D88B3AE65E1}"/>
              </a:ext>
            </a:extLst>
          </p:cNvPr>
          <p:cNvSpPr txBox="1"/>
          <p:nvPr/>
        </p:nvSpPr>
        <p:spPr>
          <a:xfrm>
            <a:off x="8793688" y="5536729"/>
            <a:ext cx="3221528" cy="523220"/>
          </a:xfrm>
          <a:prstGeom prst="rect">
            <a:avLst/>
          </a:prstGeom>
          <a:noFill/>
        </p:spPr>
        <p:txBody>
          <a:bodyPr wrap="square" rtlCol="0">
            <a:spAutoFit/>
          </a:bodyPr>
          <a:lstStyle/>
          <a:p>
            <a:pPr algn="ctr"/>
            <a:r>
              <a:rPr lang="fa-IR" sz="1400" dirty="0">
                <a:cs typeface="B Nazanin" panose="00000400000000000000" pitchFamily="2" charset="-78"/>
              </a:rPr>
              <a:t>شکل 4- توزیع مراحل خواب در مجموع همه ثبت‌ها بعد از افزایش دادگان</a:t>
            </a:r>
            <a:endParaRPr lang="en-US" sz="1400" dirty="0">
              <a:cs typeface="B Nazanin" panose="00000400000000000000" pitchFamily="2" charset="-78"/>
            </a:endParaRPr>
          </a:p>
        </p:txBody>
      </p:sp>
      <p:sp>
        <p:nvSpPr>
          <p:cNvPr id="16" name="Rectangle 15">
            <a:extLst>
              <a:ext uri="{FF2B5EF4-FFF2-40B4-BE49-F238E27FC236}">
                <a16:creationId xmlns:a16="http://schemas.microsoft.com/office/drawing/2014/main" id="{F3CAF8C4-DC84-D632-CB72-B738623B70AA}"/>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9719E21-3637-94BD-ABD0-A464FBEBEE3E}"/>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17/30</a:t>
            </a:r>
            <a:endParaRPr lang="en-US" sz="2000" dirty="0">
              <a:solidFill>
                <a:srgbClr val="2F4CEE"/>
              </a:solidFill>
              <a:cs typeface="B Titr" panose="00000700000000000000" pitchFamily="2" charset="-78"/>
            </a:endParaRPr>
          </a:p>
        </p:txBody>
      </p:sp>
      <p:pic>
        <p:nvPicPr>
          <p:cNvPr id="21" name="Picture 20">
            <a:extLst>
              <a:ext uri="{FF2B5EF4-FFF2-40B4-BE49-F238E27FC236}">
                <a16:creationId xmlns:a16="http://schemas.microsoft.com/office/drawing/2014/main" id="{EEFACD5E-DD02-9E05-F5B7-E5D377D91F25}"/>
              </a:ext>
            </a:extLst>
          </p:cNvPr>
          <p:cNvPicPr>
            <a:picLocks noChangeAspect="1"/>
          </p:cNvPicPr>
          <p:nvPr/>
        </p:nvPicPr>
        <p:blipFill>
          <a:blip r:embed="rId15"/>
          <a:stretch>
            <a:fillRect/>
          </a:stretch>
        </p:blipFill>
        <p:spPr>
          <a:xfrm>
            <a:off x="239453" y="6282864"/>
            <a:ext cx="558216" cy="563309"/>
          </a:xfrm>
          <a:prstGeom prst="rect">
            <a:avLst/>
          </a:prstGeom>
        </p:spPr>
      </p:pic>
      <p:pic>
        <p:nvPicPr>
          <p:cNvPr id="23" name="Picture 22">
            <a:extLst>
              <a:ext uri="{FF2B5EF4-FFF2-40B4-BE49-F238E27FC236}">
                <a16:creationId xmlns:a16="http://schemas.microsoft.com/office/drawing/2014/main" id="{B1C2B73E-B9AC-44B3-46EB-249EC4D16345}"/>
              </a:ext>
            </a:extLst>
          </p:cNvPr>
          <p:cNvPicPr>
            <a:picLocks noChangeAspect="1"/>
          </p:cNvPicPr>
          <p:nvPr/>
        </p:nvPicPr>
        <p:blipFill>
          <a:blip r:embed="rId16"/>
          <a:stretch>
            <a:fillRect/>
          </a:stretch>
        </p:blipFill>
        <p:spPr>
          <a:xfrm>
            <a:off x="825911" y="6288744"/>
            <a:ext cx="561661" cy="566787"/>
          </a:xfrm>
          <a:prstGeom prst="rect">
            <a:avLst/>
          </a:prstGeom>
        </p:spPr>
      </p:pic>
    </p:spTree>
    <p:extLst>
      <p:ext uri="{BB962C8B-B14F-4D97-AF65-F5344CB8AC3E}">
        <p14:creationId xmlns:p14="http://schemas.microsoft.com/office/powerpoint/2010/main" val="33384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73E1F3-31B7-5B1C-9BB3-A63307E3972E}"/>
              </a:ext>
            </a:extLst>
          </p:cNvPr>
          <p:cNvPicPr>
            <a:picLocks noChangeAspect="1"/>
          </p:cNvPicPr>
          <p:nvPr/>
        </p:nvPicPr>
        <p:blipFill>
          <a:blip r:embed="rId3"/>
          <a:stretch>
            <a:fillRect/>
          </a:stretch>
        </p:blipFill>
        <p:spPr>
          <a:xfrm>
            <a:off x="249843" y="1566872"/>
            <a:ext cx="6768107" cy="4261104"/>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مراحل ‌پردازش</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186031354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4670402" y="1438513"/>
            <a:ext cx="6699828" cy="2362185"/>
          </a:xfrm>
          <a:prstGeom prst="rect">
            <a:avLst/>
          </a:prstGeom>
          <a:noFill/>
          <a:ln>
            <a:noFill/>
          </a:ln>
        </p:spPr>
        <p:txBody>
          <a:bodyPr wrap="square" rtlCol="0">
            <a:spAutoFit/>
          </a:bodyPr>
          <a:lstStyle/>
          <a:p>
            <a:pPr marL="342900" indent="-342900" algn="r" rtl="1">
              <a:lnSpc>
                <a:spcPct val="150000"/>
              </a:lnSpc>
              <a:buBlip>
                <a:blip r:embed="rId9"/>
              </a:buBlip>
            </a:pPr>
            <a:r>
              <a:rPr lang="fa-IR" sz="2000" dirty="0">
                <a:cs typeface="B Nazanin" panose="00000400000000000000" pitchFamily="2" charset="-78"/>
              </a:rPr>
              <a:t>استخراج ویژگی</a:t>
            </a:r>
          </a:p>
          <a:p>
            <a:pPr marL="342900" indent="-342900" algn="r" rtl="1">
              <a:lnSpc>
                <a:spcPct val="150000"/>
              </a:lnSpc>
              <a:buBlip>
                <a:blip r:embed="rId9"/>
              </a:buBlip>
            </a:pPr>
            <a:r>
              <a:rPr lang="fa-IR" sz="2000" dirty="0">
                <a:cs typeface="B Nazanin" panose="00000400000000000000" pitchFamily="2" charset="-78"/>
              </a:rPr>
              <a:t>بررسی برخی خصوصیات آماری ویژگی‌های به‌دست‌آمده</a:t>
            </a:r>
          </a:p>
          <a:p>
            <a:pPr marL="800100" lvl="1" indent="-342900" algn="r" rtl="1">
              <a:lnSpc>
                <a:spcPct val="150000"/>
              </a:lnSpc>
              <a:buBlip>
                <a:blip r:embed="rId9"/>
              </a:buBlip>
            </a:pPr>
            <a:r>
              <a:rPr lang="fa-IR" sz="2000" dirty="0">
                <a:cs typeface="B Nazanin" panose="00000400000000000000" pitchFamily="2" charset="-78"/>
              </a:rPr>
              <a:t>انتخاب ویژگی بر اساس آزمون آماری تحلیل واریانس </a:t>
            </a:r>
            <a:r>
              <a:rPr lang="en-US" sz="2000" dirty="0">
                <a:cs typeface="B Nazanin" panose="00000400000000000000" pitchFamily="2" charset="-78"/>
              </a:rPr>
              <a:t>ANOVA</a:t>
            </a:r>
          </a:p>
          <a:p>
            <a:pPr marL="800100" lvl="1" indent="-342900" algn="r" rtl="1">
              <a:lnSpc>
                <a:spcPct val="150000"/>
              </a:lnSpc>
              <a:buBlip>
                <a:blip r:embed="rId9"/>
              </a:buBlip>
            </a:pPr>
            <a:r>
              <a:rPr lang="fa-IR" sz="2000" dirty="0">
                <a:cs typeface="B Nazanin" panose="00000400000000000000" pitchFamily="2" charset="-78"/>
              </a:rPr>
              <a:t>انتخاب ویژگی بر اساس آزمون آماری خی2 </a:t>
            </a:r>
          </a:p>
          <a:p>
            <a:pPr marL="342900" indent="-342900" algn="r" rtl="1">
              <a:lnSpc>
                <a:spcPct val="150000"/>
              </a:lnSpc>
              <a:buBlip>
                <a:blip r:embed="rId9"/>
              </a:buBlip>
            </a:pPr>
            <a:r>
              <a:rPr lang="fa-IR" sz="2000" dirty="0">
                <a:cs typeface="B Nazanin" panose="00000400000000000000" pitchFamily="2" charset="-78"/>
              </a:rPr>
              <a:t>طبقه‌بندی با ماشین بردار پشتیبان (</a:t>
            </a:r>
            <a:r>
              <a:rPr lang="en-US" sz="2000" dirty="0">
                <a:cs typeface="B Nazanin" panose="00000400000000000000" pitchFamily="2" charset="-78"/>
              </a:rPr>
              <a:t>SVM</a:t>
            </a:r>
            <a:r>
              <a:rPr lang="fa-IR" sz="2000" dirty="0">
                <a:cs typeface="B Nazanin" panose="00000400000000000000" pitchFamily="2" charset="-78"/>
              </a:rPr>
              <a:t>)</a:t>
            </a:r>
            <a:r>
              <a:rPr lang="en-US" sz="2000" dirty="0">
                <a:cs typeface="B Nazanin" panose="00000400000000000000" pitchFamily="2" charset="-78"/>
              </a:rPr>
              <a:t> </a:t>
            </a:r>
          </a:p>
        </p:txBody>
      </p:sp>
      <p:grpSp>
        <p:nvGrpSpPr>
          <p:cNvPr id="8" name="Group 7">
            <a:extLst>
              <a:ext uri="{FF2B5EF4-FFF2-40B4-BE49-F238E27FC236}">
                <a16:creationId xmlns:a16="http://schemas.microsoft.com/office/drawing/2014/main" id="{5DB96FCD-0EA5-418C-F805-909B29C1A5F9}"/>
              </a:ext>
            </a:extLst>
          </p:cNvPr>
          <p:cNvGrpSpPr/>
          <p:nvPr/>
        </p:nvGrpSpPr>
        <p:grpSpPr>
          <a:xfrm>
            <a:off x="365277" y="4518392"/>
            <a:ext cx="3802518" cy="582508"/>
            <a:chOff x="538163" y="4443411"/>
            <a:chExt cx="3533776" cy="541339"/>
          </a:xfrm>
        </p:grpSpPr>
        <p:sp>
          <p:nvSpPr>
            <p:cNvPr id="7" name="Rectangle: Rounded Corners 6">
              <a:extLst>
                <a:ext uri="{FF2B5EF4-FFF2-40B4-BE49-F238E27FC236}">
                  <a16:creationId xmlns:a16="http://schemas.microsoft.com/office/drawing/2014/main" id="{84F4CDAA-6878-BBBD-1C71-C96D2241268C}"/>
                </a:ext>
              </a:extLst>
            </p:cNvPr>
            <p:cNvSpPr/>
            <p:nvPr/>
          </p:nvSpPr>
          <p:spPr>
            <a:xfrm>
              <a:off x="538163" y="4443411"/>
              <a:ext cx="1647826" cy="495302"/>
            </a:xfrm>
            <a:prstGeom prst="roundRect">
              <a:avLst>
                <a:gd name="adj" fmla="val 20554"/>
              </a:avLst>
            </a:prstGeom>
            <a:solidFill>
              <a:srgbClr val="FF00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F0199AE-1AD5-CBEA-D2C5-D11EFDD353D2}"/>
                </a:ext>
              </a:extLst>
            </p:cNvPr>
            <p:cNvSpPr/>
            <p:nvPr/>
          </p:nvSpPr>
          <p:spPr>
            <a:xfrm>
              <a:off x="2424113" y="4652299"/>
              <a:ext cx="1647826" cy="332451"/>
            </a:xfrm>
            <a:prstGeom prst="roundRect">
              <a:avLst>
                <a:gd name="adj" fmla="val 20554"/>
              </a:avLst>
            </a:prstGeom>
            <a:solidFill>
              <a:srgbClr val="FF00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B63C988D-30FE-F6D8-F1E9-118F99B15AC2}"/>
              </a:ext>
            </a:extLst>
          </p:cNvPr>
          <p:cNvSpPr txBox="1"/>
          <p:nvPr/>
        </p:nvSpPr>
        <p:spPr>
          <a:xfrm>
            <a:off x="2049989" y="5656088"/>
            <a:ext cx="2883961" cy="523220"/>
          </a:xfrm>
          <a:prstGeom prst="rect">
            <a:avLst/>
          </a:prstGeom>
          <a:noFill/>
        </p:spPr>
        <p:txBody>
          <a:bodyPr wrap="square" rtlCol="0">
            <a:spAutoFit/>
          </a:bodyPr>
          <a:lstStyle/>
          <a:p>
            <a:pPr algn="ctr"/>
            <a:r>
              <a:rPr lang="fa-IR" sz="1400" dirty="0">
                <a:cs typeface="B Nazanin" panose="00000400000000000000" pitchFamily="2" charset="-78"/>
              </a:rPr>
              <a:t>شکل 1- بلوک دیاگرام مراحل طبقه‌بندی خواب</a:t>
            </a:r>
            <a:br>
              <a:rPr lang="fa-IR" sz="1400" dirty="0">
                <a:cs typeface="B Nazanin" panose="00000400000000000000" pitchFamily="2" charset="-78"/>
              </a:rPr>
            </a:br>
            <a:r>
              <a:rPr lang="fa-IR" sz="1400" dirty="0">
                <a:cs typeface="B Nazanin" panose="00000400000000000000" pitchFamily="2" charset="-78"/>
              </a:rPr>
              <a:t>بخش قرمز رنگ نشان‌دهنده مراحل پردازش است.</a:t>
            </a:r>
            <a:endParaRPr lang="en-US" sz="1400" dirty="0">
              <a:cs typeface="B Nazanin" panose="00000400000000000000" pitchFamily="2" charset="-78"/>
            </a:endParaRPr>
          </a:p>
        </p:txBody>
      </p:sp>
      <p:sp>
        <p:nvSpPr>
          <p:cNvPr id="15" name="Rectangle 14">
            <a:extLst>
              <a:ext uri="{FF2B5EF4-FFF2-40B4-BE49-F238E27FC236}">
                <a16:creationId xmlns:a16="http://schemas.microsoft.com/office/drawing/2014/main" id="{5A8220A9-502D-4FCB-4A6F-DADA2B478774}"/>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4BACCC2-D79B-F79E-42C1-62200E5A75E9}"/>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18/30</a:t>
            </a:r>
            <a:endParaRPr lang="en-US" sz="2000" dirty="0">
              <a:solidFill>
                <a:srgbClr val="2F4CEE"/>
              </a:solidFill>
              <a:cs typeface="B Titr" panose="00000700000000000000" pitchFamily="2" charset="-78"/>
            </a:endParaRPr>
          </a:p>
        </p:txBody>
      </p:sp>
      <p:pic>
        <p:nvPicPr>
          <p:cNvPr id="20" name="Picture 19">
            <a:extLst>
              <a:ext uri="{FF2B5EF4-FFF2-40B4-BE49-F238E27FC236}">
                <a16:creationId xmlns:a16="http://schemas.microsoft.com/office/drawing/2014/main" id="{F8BD8FD7-BE39-1C4D-D2C2-992D928458AF}"/>
              </a:ext>
            </a:extLst>
          </p:cNvPr>
          <p:cNvPicPr>
            <a:picLocks noChangeAspect="1"/>
          </p:cNvPicPr>
          <p:nvPr/>
        </p:nvPicPr>
        <p:blipFill>
          <a:blip r:embed="rId10"/>
          <a:stretch>
            <a:fillRect/>
          </a:stretch>
        </p:blipFill>
        <p:spPr>
          <a:xfrm>
            <a:off x="239453" y="6282864"/>
            <a:ext cx="558216" cy="563309"/>
          </a:xfrm>
          <a:prstGeom prst="rect">
            <a:avLst/>
          </a:prstGeom>
        </p:spPr>
      </p:pic>
      <p:pic>
        <p:nvPicPr>
          <p:cNvPr id="22" name="Picture 21">
            <a:extLst>
              <a:ext uri="{FF2B5EF4-FFF2-40B4-BE49-F238E27FC236}">
                <a16:creationId xmlns:a16="http://schemas.microsoft.com/office/drawing/2014/main" id="{6BE993BE-5841-F8AD-69DE-8C0007469F90}"/>
              </a:ext>
            </a:extLst>
          </p:cNvPr>
          <p:cNvPicPr>
            <a:picLocks noChangeAspect="1"/>
          </p:cNvPicPr>
          <p:nvPr/>
        </p:nvPicPr>
        <p:blipFill>
          <a:blip r:embed="rId11"/>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003455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FAF229-99F3-CA2A-03E2-FE1B35271CE6}"/>
              </a:ext>
            </a:extLst>
          </p:cNvPr>
          <p:cNvSpPr/>
          <p:nvPr/>
        </p:nvSpPr>
        <p:spPr>
          <a:xfrm>
            <a:off x="-1" y="6226581"/>
            <a:ext cx="12192001" cy="631420"/>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22AC8B9-B1E9-B150-1208-82E7F8E08AD2}"/>
              </a:ext>
            </a:extLst>
          </p:cNvPr>
          <p:cNvPicPr>
            <a:picLocks noChangeAspect="1"/>
          </p:cNvPicPr>
          <p:nvPr/>
        </p:nvPicPr>
        <p:blipFill>
          <a:blip r:embed="rId3"/>
          <a:stretch>
            <a:fillRect/>
          </a:stretch>
        </p:blipFill>
        <p:spPr>
          <a:xfrm>
            <a:off x="361570" y="5690510"/>
            <a:ext cx="1053954" cy="1063571"/>
          </a:xfrm>
          <a:prstGeom prst="rect">
            <a:avLst/>
          </a:prstGeom>
        </p:spPr>
      </p:pic>
      <p:pic>
        <p:nvPicPr>
          <p:cNvPr id="14" name="Picture 13">
            <a:extLst>
              <a:ext uri="{FF2B5EF4-FFF2-40B4-BE49-F238E27FC236}">
                <a16:creationId xmlns:a16="http://schemas.microsoft.com/office/drawing/2014/main" id="{D3D79CD0-9E52-73D3-C913-0C66CB553AEF}"/>
              </a:ext>
            </a:extLst>
          </p:cNvPr>
          <p:cNvPicPr>
            <a:picLocks noChangeAspect="1"/>
          </p:cNvPicPr>
          <p:nvPr/>
        </p:nvPicPr>
        <p:blipFill>
          <a:blip r:embed="rId4"/>
          <a:stretch>
            <a:fillRect/>
          </a:stretch>
        </p:blipFill>
        <p:spPr>
          <a:xfrm>
            <a:off x="1596610" y="5686425"/>
            <a:ext cx="1055895" cy="1065530"/>
          </a:xfrm>
          <a:prstGeom prst="rect">
            <a:avLst/>
          </a:prstGeom>
        </p:spPr>
      </p:pic>
      <p:sp>
        <p:nvSpPr>
          <p:cNvPr id="17" name="TextBox 16">
            <a:extLst>
              <a:ext uri="{FF2B5EF4-FFF2-40B4-BE49-F238E27FC236}">
                <a16:creationId xmlns:a16="http://schemas.microsoft.com/office/drawing/2014/main" id="{835D871D-0750-BC68-67C9-15312E18395F}"/>
              </a:ext>
            </a:extLst>
          </p:cNvPr>
          <p:cNvSpPr txBox="1"/>
          <p:nvPr/>
        </p:nvSpPr>
        <p:spPr>
          <a:xfrm>
            <a:off x="11157528" y="6349705"/>
            <a:ext cx="1025237" cy="400110"/>
          </a:xfrm>
          <a:prstGeom prst="rect">
            <a:avLst/>
          </a:prstGeom>
          <a:noFill/>
        </p:spPr>
        <p:txBody>
          <a:bodyPr wrap="square" rtlCol="0">
            <a:spAutoFit/>
          </a:bodyPr>
          <a:lstStyle/>
          <a:p>
            <a:pPr algn="r"/>
            <a:r>
              <a:rPr lang="fa-IR" sz="2000" dirty="0">
                <a:solidFill>
                  <a:schemeClr val="bg1"/>
                </a:solidFill>
                <a:cs typeface="B Titr" panose="00000700000000000000" pitchFamily="2" charset="-78"/>
              </a:rPr>
              <a:t>1/30</a:t>
            </a:r>
            <a:endParaRPr lang="en-US" sz="2000" dirty="0">
              <a:solidFill>
                <a:schemeClr val="bg1"/>
              </a:solidFill>
              <a:cs typeface="B Titr" panose="00000700000000000000" pitchFamily="2" charset="-78"/>
            </a:endParaRPr>
          </a:p>
        </p:txBody>
      </p:sp>
      <p:sp>
        <p:nvSpPr>
          <p:cNvPr id="18" name="TextBox 17">
            <a:extLst>
              <a:ext uri="{FF2B5EF4-FFF2-40B4-BE49-F238E27FC236}">
                <a16:creationId xmlns:a16="http://schemas.microsoft.com/office/drawing/2014/main" id="{DF2FB8FB-6046-1413-D8E5-290FC3C79B80}"/>
              </a:ext>
            </a:extLst>
          </p:cNvPr>
          <p:cNvSpPr txBox="1"/>
          <p:nvPr/>
        </p:nvSpPr>
        <p:spPr>
          <a:xfrm>
            <a:off x="2833591" y="6402540"/>
            <a:ext cx="7880069" cy="553998"/>
          </a:xfrm>
          <a:prstGeom prst="rect">
            <a:avLst/>
          </a:prstGeom>
          <a:noFill/>
        </p:spPr>
        <p:txBody>
          <a:bodyPr wrap="square" rtlCol="0">
            <a:spAutoFit/>
          </a:bodyPr>
          <a:lstStyle/>
          <a:p>
            <a:pPr algn="r" rtl="1"/>
            <a:r>
              <a:rPr lang="fa-IR" sz="1600" dirty="0">
                <a:solidFill>
                  <a:schemeClr val="bg1"/>
                </a:solidFill>
                <a:cs typeface="B Nazanin" panose="00000400000000000000" pitchFamily="2" charset="-78"/>
              </a:rPr>
              <a:t>شکل 3: باغ کوالا کوراندا، کوراندا، استرالیا (</a:t>
            </a:r>
            <a:r>
              <a:rPr lang="fa-IR" sz="1600" dirty="0">
                <a:solidFill>
                  <a:schemeClr val="bg1"/>
                </a:solidFill>
                <a:cs typeface="B Nazanin" panose="00000400000000000000" pitchFamily="2" charset="-78"/>
                <a:hlinkClick r:id="rId5"/>
              </a:rPr>
              <a:t>آدرس</a:t>
            </a:r>
            <a:r>
              <a:rPr lang="fa-IR" sz="1600" dirty="0">
                <a:solidFill>
                  <a:schemeClr val="bg1"/>
                </a:solidFill>
                <a:cs typeface="B Nazanin" panose="00000400000000000000" pitchFamily="2" charset="-78"/>
              </a:rPr>
              <a:t>)</a:t>
            </a:r>
          </a:p>
          <a:p>
            <a:pPr algn="r" rtl="1"/>
            <a:endParaRPr lang="fa-IR" sz="1400" dirty="0">
              <a:solidFill>
                <a:schemeClr val="bg1"/>
              </a:solidFill>
            </a:endParaRPr>
          </a:p>
        </p:txBody>
      </p:sp>
      <p:sp>
        <p:nvSpPr>
          <p:cNvPr id="7" name="TextBox 6">
            <a:extLst>
              <a:ext uri="{FF2B5EF4-FFF2-40B4-BE49-F238E27FC236}">
                <a16:creationId xmlns:a16="http://schemas.microsoft.com/office/drawing/2014/main" id="{E11A3C07-B67F-48D0-B719-0A7A540F331C}"/>
              </a:ext>
            </a:extLst>
          </p:cNvPr>
          <p:cNvSpPr txBox="1"/>
          <p:nvPr/>
        </p:nvSpPr>
        <p:spPr>
          <a:xfrm>
            <a:off x="1019175" y="650008"/>
            <a:ext cx="10351055" cy="646331"/>
          </a:xfrm>
          <a:prstGeom prst="rect">
            <a:avLst/>
          </a:prstGeom>
          <a:noFill/>
        </p:spPr>
        <p:txBody>
          <a:bodyPr wrap="square" rtlCol="0">
            <a:spAutoFit/>
          </a:bodyPr>
          <a:lstStyle/>
          <a:p>
            <a:pPr algn="r" rtl="1"/>
            <a:r>
              <a:rPr lang="fa-IR" sz="3600" dirty="0">
                <a:cs typeface="B Titr" panose="00000700000000000000" pitchFamily="2" charset="-78"/>
              </a:rPr>
              <a:t>مقدمه</a:t>
            </a:r>
            <a:endParaRPr lang="en-US" sz="3600" dirty="0">
              <a:cs typeface="B Titr" panose="00000700000000000000" pitchFamily="2" charset="-78"/>
            </a:endParaRPr>
          </a:p>
        </p:txBody>
      </p:sp>
      <p:sp>
        <p:nvSpPr>
          <p:cNvPr id="16" name="TextBox 15">
            <a:extLst>
              <a:ext uri="{FF2B5EF4-FFF2-40B4-BE49-F238E27FC236}">
                <a16:creationId xmlns:a16="http://schemas.microsoft.com/office/drawing/2014/main" id="{01E98BDD-DEE0-D0A8-A915-A8CE94B9632B}"/>
              </a:ext>
            </a:extLst>
          </p:cNvPr>
          <p:cNvSpPr txBox="1"/>
          <p:nvPr/>
        </p:nvSpPr>
        <p:spPr>
          <a:xfrm>
            <a:off x="5303062" y="1429871"/>
            <a:ext cx="5524898" cy="461665"/>
          </a:xfrm>
          <a:prstGeom prst="rect">
            <a:avLst/>
          </a:prstGeom>
          <a:noFill/>
        </p:spPr>
        <p:txBody>
          <a:bodyPr wrap="square" rtlCol="0">
            <a:spAutoFit/>
          </a:bodyPr>
          <a:lstStyle/>
          <a:p>
            <a:pPr marL="342900" indent="-342900" algn="r" rtl="1">
              <a:buBlip>
                <a:blip r:embed="rId6"/>
              </a:buBlip>
            </a:pPr>
            <a:r>
              <a:rPr lang="fa-IR" sz="2400" dirty="0">
                <a:cs typeface="B Nazanin" panose="00000400000000000000" pitchFamily="2" charset="-78"/>
              </a:rPr>
              <a:t>اهمیت خواب</a:t>
            </a:r>
            <a:endParaRPr lang="en-US" sz="2400" dirty="0">
              <a:cs typeface="B Nazanin" panose="00000400000000000000" pitchFamily="2" charset="-78"/>
            </a:endParaRPr>
          </a:p>
        </p:txBody>
      </p:sp>
      <p:grpSp>
        <p:nvGrpSpPr>
          <p:cNvPr id="2" name="Group 1">
            <a:extLst>
              <a:ext uri="{FF2B5EF4-FFF2-40B4-BE49-F238E27FC236}">
                <a16:creationId xmlns:a16="http://schemas.microsoft.com/office/drawing/2014/main" id="{54CFEB66-7EFD-D136-FD5B-225BF830A00B}"/>
              </a:ext>
            </a:extLst>
          </p:cNvPr>
          <p:cNvGrpSpPr/>
          <p:nvPr/>
        </p:nvGrpSpPr>
        <p:grpSpPr>
          <a:xfrm>
            <a:off x="7817168" y="2434447"/>
            <a:ext cx="3264160" cy="2337374"/>
            <a:chOff x="7817168" y="2434447"/>
            <a:chExt cx="3264160" cy="2337374"/>
          </a:xfrm>
        </p:grpSpPr>
        <p:pic>
          <p:nvPicPr>
            <p:cNvPr id="6" name="Picture 5">
              <a:extLst>
                <a:ext uri="{FF2B5EF4-FFF2-40B4-BE49-F238E27FC236}">
                  <a16:creationId xmlns:a16="http://schemas.microsoft.com/office/drawing/2014/main" id="{E0D07612-E5C2-93DD-F3A0-8BC4B5C30C8F}"/>
                </a:ext>
              </a:extLst>
            </p:cNvPr>
            <p:cNvPicPr>
              <a:picLocks noChangeAspect="1"/>
            </p:cNvPicPr>
            <p:nvPr/>
          </p:nvPicPr>
          <p:blipFill>
            <a:blip r:embed="rId7"/>
            <a:stretch>
              <a:fillRect/>
            </a:stretch>
          </p:blipFill>
          <p:spPr>
            <a:xfrm>
              <a:off x="7817168" y="2434447"/>
              <a:ext cx="3264160" cy="1975497"/>
            </a:xfrm>
            <a:prstGeom prst="rect">
              <a:avLst/>
            </a:prstGeom>
          </p:spPr>
        </p:pic>
        <p:sp>
          <p:nvSpPr>
            <p:cNvPr id="19" name="TextBox 18">
              <a:extLst>
                <a:ext uri="{FF2B5EF4-FFF2-40B4-BE49-F238E27FC236}">
                  <a16:creationId xmlns:a16="http://schemas.microsoft.com/office/drawing/2014/main" id="{E50AFE3A-A795-6D06-EDEB-F46C73885C0E}"/>
                </a:ext>
              </a:extLst>
            </p:cNvPr>
            <p:cNvSpPr txBox="1"/>
            <p:nvPr/>
          </p:nvSpPr>
          <p:spPr>
            <a:xfrm>
              <a:off x="9132494" y="4464044"/>
              <a:ext cx="588623" cy="307777"/>
            </a:xfrm>
            <a:prstGeom prst="rect">
              <a:avLst/>
            </a:prstGeom>
            <a:noFill/>
          </p:spPr>
          <p:txBody>
            <a:bodyPr wrap="none" rtlCol="0">
              <a:spAutoFit/>
            </a:bodyPr>
            <a:lstStyle/>
            <a:p>
              <a:r>
                <a:rPr lang="fa-IR" sz="1400" dirty="0">
                  <a:cs typeface="B Nazanin" panose="00000400000000000000" pitchFamily="2" charset="-78"/>
                </a:rPr>
                <a:t>شکل 1</a:t>
              </a:r>
              <a:endParaRPr lang="en-US" sz="1400" dirty="0">
                <a:cs typeface="B Nazanin" panose="00000400000000000000" pitchFamily="2" charset="-78"/>
              </a:endParaRPr>
            </a:p>
          </p:txBody>
        </p:sp>
      </p:grpSp>
      <p:grpSp>
        <p:nvGrpSpPr>
          <p:cNvPr id="8" name="Group 7">
            <a:extLst>
              <a:ext uri="{FF2B5EF4-FFF2-40B4-BE49-F238E27FC236}">
                <a16:creationId xmlns:a16="http://schemas.microsoft.com/office/drawing/2014/main" id="{311D9645-93DB-2F20-D782-04C66E0D1B37}"/>
              </a:ext>
            </a:extLst>
          </p:cNvPr>
          <p:cNvGrpSpPr/>
          <p:nvPr/>
        </p:nvGrpSpPr>
        <p:grpSpPr>
          <a:xfrm>
            <a:off x="4321426" y="2327655"/>
            <a:ext cx="3139902" cy="2937427"/>
            <a:chOff x="4321426" y="2327655"/>
            <a:chExt cx="3139902" cy="2937427"/>
          </a:xfrm>
        </p:grpSpPr>
        <p:pic>
          <p:nvPicPr>
            <p:cNvPr id="3" name="Picture 2">
              <a:extLst>
                <a:ext uri="{FF2B5EF4-FFF2-40B4-BE49-F238E27FC236}">
                  <a16:creationId xmlns:a16="http://schemas.microsoft.com/office/drawing/2014/main" id="{6D762DA3-21E3-DE24-6F55-0C565F64B9AC}"/>
                </a:ext>
              </a:extLst>
            </p:cNvPr>
            <p:cNvPicPr>
              <a:picLocks noChangeAspect="1"/>
            </p:cNvPicPr>
            <p:nvPr/>
          </p:nvPicPr>
          <p:blipFill>
            <a:blip r:embed="rId8"/>
            <a:stretch>
              <a:fillRect/>
            </a:stretch>
          </p:blipFill>
          <p:spPr>
            <a:xfrm>
              <a:off x="4321426" y="2327655"/>
              <a:ext cx="3139902" cy="2548282"/>
            </a:xfrm>
            <a:prstGeom prst="rect">
              <a:avLst/>
            </a:prstGeom>
          </p:spPr>
        </p:pic>
        <p:sp>
          <p:nvSpPr>
            <p:cNvPr id="44" name="TextBox 43">
              <a:extLst>
                <a:ext uri="{FF2B5EF4-FFF2-40B4-BE49-F238E27FC236}">
                  <a16:creationId xmlns:a16="http://schemas.microsoft.com/office/drawing/2014/main" id="{D7575CE5-240D-6720-0B67-5AC7329CD3AA}"/>
                </a:ext>
              </a:extLst>
            </p:cNvPr>
            <p:cNvSpPr txBox="1"/>
            <p:nvPr/>
          </p:nvSpPr>
          <p:spPr>
            <a:xfrm>
              <a:off x="5574623" y="4957305"/>
              <a:ext cx="588623" cy="307777"/>
            </a:xfrm>
            <a:prstGeom prst="rect">
              <a:avLst/>
            </a:prstGeom>
            <a:noFill/>
          </p:spPr>
          <p:txBody>
            <a:bodyPr wrap="none" rtlCol="0">
              <a:spAutoFit/>
            </a:bodyPr>
            <a:lstStyle/>
            <a:p>
              <a:pPr algn="r" rtl="1"/>
              <a:r>
                <a:rPr lang="fa-IR" sz="1400" dirty="0">
                  <a:cs typeface="B Nazanin" panose="00000400000000000000" pitchFamily="2" charset="-78"/>
                </a:rPr>
                <a:t>شکل 2</a:t>
              </a:r>
              <a:endParaRPr lang="en-US" sz="1400" dirty="0">
                <a:cs typeface="B Nazanin" panose="00000400000000000000" pitchFamily="2" charset="-78"/>
              </a:endParaRPr>
            </a:p>
          </p:txBody>
        </p:sp>
      </p:grpSp>
      <p:grpSp>
        <p:nvGrpSpPr>
          <p:cNvPr id="5" name="Group 4">
            <a:extLst>
              <a:ext uri="{FF2B5EF4-FFF2-40B4-BE49-F238E27FC236}">
                <a16:creationId xmlns:a16="http://schemas.microsoft.com/office/drawing/2014/main" id="{19A2CBF0-854F-79BE-D12C-836B35EB5427}"/>
              </a:ext>
            </a:extLst>
          </p:cNvPr>
          <p:cNvGrpSpPr/>
          <p:nvPr/>
        </p:nvGrpSpPr>
        <p:grpSpPr>
          <a:xfrm>
            <a:off x="936070" y="972688"/>
            <a:ext cx="2730657" cy="4345574"/>
            <a:chOff x="936070" y="972688"/>
            <a:chExt cx="2730657" cy="4345574"/>
          </a:xfrm>
        </p:grpSpPr>
        <p:pic>
          <p:nvPicPr>
            <p:cNvPr id="9" name="Picture 8">
              <a:extLst>
                <a:ext uri="{FF2B5EF4-FFF2-40B4-BE49-F238E27FC236}">
                  <a16:creationId xmlns:a16="http://schemas.microsoft.com/office/drawing/2014/main" id="{0319605F-20C8-9EB6-70B6-98BB426207EB}"/>
                </a:ext>
              </a:extLst>
            </p:cNvPr>
            <p:cNvPicPr>
              <a:picLocks noChangeAspect="1"/>
            </p:cNvPicPr>
            <p:nvPr/>
          </p:nvPicPr>
          <p:blipFill>
            <a:blip r:embed="rId9"/>
            <a:stretch>
              <a:fillRect/>
            </a:stretch>
          </p:blipFill>
          <p:spPr>
            <a:xfrm>
              <a:off x="936070" y="972688"/>
              <a:ext cx="2730657" cy="3984617"/>
            </a:xfrm>
            <a:prstGeom prst="rect">
              <a:avLst/>
            </a:prstGeom>
          </p:spPr>
        </p:pic>
        <p:sp>
          <p:nvSpPr>
            <p:cNvPr id="46" name="TextBox 45">
              <a:extLst>
                <a:ext uri="{FF2B5EF4-FFF2-40B4-BE49-F238E27FC236}">
                  <a16:creationId xmlns:a16="http://schemas.microsoft.com/office/drawing/2014/main" id="{FDB611A9-ECBE-685E-231C-DEC20B151EBB}"/>
                </a:ext>
              </a:extLst>
            </p:cNvPr>
            <p:cNvSpPr txBox="1"/>
            <p:nvPr/>
          </p:nvSpPr>
          <p:spPr>
            <a:xfrm>
              <a:off x="2007086" y="5010485"/>
              <a:ext cx="588623" cy="307777"/>
            </a:xfrm>
            <a:prstGeom prst="rect">
              <a:avLst/>
            </a:prstGeom>
            <a:noFill/>
          </p:spPr>
          <p:txBody>
            <a:bodyPr wrap="none" rtlCol="0">
              <a:spAutoFit/>
            </a:bodyPr>
            <a:lstStyle/>
            <a:p>
              <a:pPr algn="r" rtl="1"/>
              <a:r>
                <a:rPr lang="fa-IR" sz="1400" dirty="0">
                  <a:cs typeface="B Nazanin" panose="00000400000000000000" pitchFamily="2" charset="-78"/>
                </a:rPr>
                <a:t>شکل 3</a:t>
              </a:r>
              <a:endParaRPr lang="en-US" sz="1400" dirty="0">
                <a:cs typeface="B Nazanin" panose="00000400000000000000" pitchFamily="2" charset="-78"/>
              </a:endParaRPr>
            </a:p>
          </p:txBody>
        </p:sp>
      </p:grpSp>
      <p:graphicFrame>
        <p:nvGraphicFramePr>
          <p:cNvPr id="49" name="Diagram 48">
            <a:extLst>
              <a:ext uri="{FF2B5EF4-FFF2-40B4-BE49-F238E27FC236}">
                <a16:creationId xmlns:a16="http://schemas.microsoft.com/office/drawing/2014/main" id="{025B58A1-9030-5078-6112-B786D4A0F144}"/>
              </a:ext>
            </a:extLst>
          </p:cNvPr>
          <p:cNvGraphicFramePr/>
          <p:nvPr>
            <p:extLst>
              <p:ext uri="{D42A27DB-BD31-4B8C-83A1-F6EECF244321}">
                <p14:modId xmlns:p14="http://schemas.microsoft.com/office/powerpoint/2010/main" val="1683249283"/>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54915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6EDE68A-179A-AA1F-03B0-E6B750571C92}"/>
                  </a:ext>
                </a:extLst>
              </p:cNvPr>
              <p:cNvGraphicFramePr>
                <a:graphicFrameLocks noGrp="1"/>
              </p:cNvGraphicFramePr>
              <p:nvPr>
                <p:extLst>
                  <p:ext uri="{D42A27DB-BD31-4B8C-83A1-F6EECF244321}">
                    <p14:modId xmlns:p14="http://schemas.microsoft.com/office/powerpoint/2010/main" val="1435929206"/>
                  </p:ext>
                </p:extLst>
              </p:nvPr>
            </p:nvGraphicFramePr>
            <p:xfrm>
              <a:off x="239452" y="758445"/>
              <a:ext cx="10736007" cy="5341110"/>
            </p:xfrm>
            <a:graphic>
              <a:graphicData uri="http://schemas.openxmlformats.org/drawingml/2006/table">
                <a:tbl>
                  <a:tblPr rtl="1" firstRow="1" firstCol="1" bandRow="1">
                    <a:tableStyleId>{5C22544A-7EE6-4342-B048-85BDC9FD1C3A}</a:tableStyleId>
                  </a:tblPr>
                  <a:tblGrid>
                    <a:gridCol w="1057717">
                      <a:extLst>
                        <a:ext uri="{9D8B030D-6E8A-4147-A177-3AD203B41FA5}">
                          <a16:colId xmlns:a16="http://schemas.microsoft.com/office/drawing/2014/main" val="152074031"/>
                        </a:ext>
                      </a:extLst>
                    </a:gridCol>
                    <a:gridCol w="1057717">
                      <a:extLst>
                        <a:ext uri="{9D8B030D-6E8A-4147-A177-3AD203B41FA5}">
                          <a16:colId xmlns:a16="http://schemas.microsoft.com/office/drawing/2014/main" val="1972087255"/>
                        </a:ext>
                      </a:extLst>
                    </a:gridCol>
                    <a:gridCol w="940117">
                      <a:extLst>
                        <a:ext uri="{9D8B030D-6E8A-4147-A177-3AD203B41FA5}">
                          <a16:colId xmlns:a16="http://schemas.microsoft.com/office/drawing/2014/main" val="3595901816"/>
                        </a:ext>
                      </a:extLst>
                    </a:gridCol>
                    <a:gridCol w="1100973">
                      <a:extLst>
                        <a:ext uri="{9D8B030D-6E8A-4147-A177-3AD203B41FA5}">
                          <a16:colId xmlns:a16="http://schemas.microsoft.com/office/drawing/2014/main" val="1757628734"/>
                        </a:ext>
                      </a:extLst>
                    </a:gridCol>
                    <a:gridCol w="1100973">
                      <a:extLst>
                        <a:ext uri="{9D8B030D-6E8A-4147-A177-3AD203B41FA5}">
                          <a16:colId xmlns:a16="http://schemas.microsoft.com/office/drawing/2014/main" val="129052575"/>
                        </a:ext>
                      </a:extLst>
                    </a:gridCol>
                    <a:gridCol w="1100973">
                      <a:extLst>
                        <a:ext uri="{9D8B030D-6E8A-4147-A177-3AD203B41FA5}">
                          <a16:colId xmlns:a16="http://schemas.microsoft.com/office/drawing/2014/main" val="3223027466"/>
                        </a:ext>
                      </a:extLst>
                    </a:gridCol>
                    <a:gridCol w="1100973">
                      <a:extLst>
                        <a:ext uri="{9D8B030D-6E8A-4147-A177-3AD203B41FA5}">
                          <a16:colId xmlns:a16="http://schemas.microsoft.com/office/drawing/2014/main" val="2169969729"/>
                        </a:ext>
                      </a:extLst>
                    </a:gridCol>
                    <a:gridCol w="1092188">
                      <a:extLst>
                        <a:ext uri="{9D8B030D-6E8A-4147-A177-3AD203B41FA5}">
                          <a16:colId xmlns:a16="http://schemas.microsoft.com/office/drawing/2014/main" val="1834700286"/>
                        </a:ext>
                      </a:extLst>
                    </a:gridCol>
                    <a:gridCol w="878089">
                      <a:extLst>
                        <a:ext uri="{9D8B030D-6E8A-4147-A177-3AD203B41FA5}">
                          <a16:colId xmlns:a16="http://schemas.microsoft.com/office/drawing/2014/main" val="3742024014"/>
                        </a:ext>
                      </a:extLst>
                    </a:gridCol>
                    <a:gridCol w="1306287">
                      <a:extLst>
                        <a:ext uri="{9D8B030D-6E8A-4147-A177-3AD203B41FA5}">
                          <a16:colId xmlns:a16="http://schemas.microsoft.com/office/drawing/2014/main" val="3895585627"/>
                        </a:ext>
                      </a:extLst>
                    </a:gridCol>
                  </a:tblGrid>
                  <a:tr h="220492">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گروه</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a:effectLst/>
                              <a:cs typeface="B Nazanin" panose="00000400000000000000" pitchFamily="2" charset="-78"/>
                            </a:rPr>
                            <a:t>مخفف</a:t>
                          </a:r>
                          <a:endParaRPr lang="en-US" sz="16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 </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tc>
                    <a:tc>
                      <a:txBody>
                        <a:bodyPr/>
                        <a:lstStyle/>
                        <a:p>
                          <a:pPr marL="0" marR="0" algn="ctr" rtl="1">
                            <a:lnSpc>
                              <a:spcPct val="120000"/>
                            </a:lnSpc>
                            <a:spcBef>
                              <a:spcPts val="600"/>
                            </a:spcBef>
                            <a:spcAft>
                              <a:spcPts val="0"/>
                            </a:spcAft>
                          </a:pP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tc>
                    <a:tc>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گروه</a:t>
                          </a:r>
                          <a:endParaRPr lang="en-US" sz="1600" b="1" kern="1200" dirty="0">
                            <a:solidFill>
                              <a:schemeClr val="lt1"/>
                            </a:solidFill>
                            <a:effectLst/>
                            <a:latin typeface="+mn-lt"/>
                            <a:ea typeface="+mn-ea"/>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مخفف</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مخفف</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216984512"/>
                      </a:ext>
                    </a:extLst>
                  </a:tr>
                  <a:tr h="211305">
                    <a:tc rowSpan="12">
                      <a:txBody>
                        <a:bodyPr/>
                        <a:lstStyle/>
                        <a:p>
                          <a:pPr marL="71755" marR="71755" algn="ctr" rtl="0">
                            <a:lnSpc>
                              <a:spcPct val="120000"/>
                            </a:lnSpc>
                            <a:spcBef>
                              <a:spcPts val="600"/>
                            </a:spcBef>
                            <a:spcAft>
                              <a:spcPts val="0"/>
                            </a:spcAft>
                          </a:pPr>
                          <a:r>
                            <a:rPr lang="fa-IR" sz="1600" dirty="0">
                              <a:effectLst/>
                              <a:cs typeface="B Nazanin" panose="00000400000000000000" pitchFamily="2" charset="-78"/>
                            </a:rPr>
                            <a:t>حوزه فرکانس</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vert="vert27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میانگین</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Mean_psd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آلفا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Alpha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6">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حوزه زمان</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میانگین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a:effectLst/>
                              <a:cs typeface="B Nazanin" panose="00000400000000000000" pitchFamily="2" charset="-78"/>
                            </a:rPr>
                            <a:t>Mean</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کشیدگی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Skew</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774162999"/>
                      </a:ext>
                    </a:extLst>
                  </a:tr>
                  <a:tr h="422119">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میانه</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Median_psd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بتا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Beta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میانه</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Median</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نرخ عبور از صفر</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Nzc</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94605417"/>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واریانس</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Var_psd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گاما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Gamma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واریانس</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Var</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فعالیت هجورت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Hact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637425021"/>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انحراف معیار</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Std_psd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سیگما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Sigma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انحراف معیار</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Std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Hcomp</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790592083"/>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دامنه بین چالگی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Iqr_psd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۳۶ نسبت باند ها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دامنه بین چالگی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Iqr</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تحرک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hmob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160564090"/>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چولگی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Kurt_psd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fa-IR" sz="1200">
                                        <a:effectLst/>
                                        <a:latin typeface="Cambria Math" panose="02040503050406030204" pitchFamily="18" charset="0"/>
                                      </a:rPr>
                                      <m:t>تتا</m:t>
                                    </m:r>
                                    <m:r>
                                      <a:rPr lang="en-US" sz="1200">
                                        <a:effectLst/>
                                        <a:latin typeface="Cambria Math" panose="02040503050406030204" pitchFamily="18" charset="0"/>
                                      </a:rPr>
                                      <m:t>+</m:t>
                                    </m:r>
                                    <m:r>
                                      <a:rPr lang="fa-IR" sz="1200">
                                        <a:effectLst/>
                                        <a:latin typeface="Cambria Math" panose="02040503050406030204" pitchFamily="18" charset="0"/>
                                      </a:rPr>
                                      <m:t>آلفا</m:t>
                                    </m:r>
                                  </m:num>
                                  <m:den>
                                    <m:r>
                                      <a:rPr lang="fa-IR" sz="1200">
                                        <a:effectLst/>
                                        <a:latin typeface="Cambria Math" panose="02040503050406030204" pitchFamily="18" charset="0"/>
                                      </a:rPr>
                                      <m:t>بتا</m:t>
                                    </m:r>
                                  </m:den>
                                </m:f>
                              </m:oMath>
                            </m:oMathPara>
                          </a14:m>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Ta_b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چولگی</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Kurt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انرژی</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E</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495104393"/>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کشیدگی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Skew_psd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fa-IR" sz="1200">
                                        <a:effectLst/>
                                        <a:latin typeface="Cambria Math" panose="02040503050406030204" pitchFamily="18" charset="0"/>
                                      </a:rPr>
                                      <m:t>تتا</m:t>
                                    </m:r>
                                    <m:r>
                                      <a:rPr lang="en-US" sz="1200">
                                        <a:effectLst/>
                                        <a:latin typeface="Cambria Math" panose="02040503050406030204" pitchFamily="18" charset="0"/>
                                      </a:rPr>
                                      <m:t>+</m:t>
                                    </m:r>
                                    <m:r>
                                      <a:rPr lang="fa-IR" sz="1200">
                                        <a:effectLst/>
                                        <a:latin typeface="Cambria Math" panose="02040503050406030204" pitchFamily="18" charset="0"/>
                                      </a:rPr>
                                      <m:t>آلفا</m:t>
                                    </m:r>
                                  </m:num>
                                  <m:den>
                                    <m:r>
                                      <a:rPr lang="fa-IR" sz="1200">
                                        <a:effectLst/>
                                        <a:latin typeface="Cambria Math" panose="02040503050406030204" pitchFamily="18" charset="0"/>
                                      </a:rPr>
                                      <m:t>آلفا</m:t>
                                    </m:r>
                                    <m:r>
                                      <a:rPr lang="en-US" sz="1200">
                                        <a:effectLst/>
                                        <a:latin typeface="Cambria Math" panose="02040503050406030204" pitchFamily="18" charset="0"/>
                                      </a:rPr>
                                      <m:t>+</m:t>
                                    </m:r>
                                    <m:r>
                                      <a:rPr lang="fa-IR" sz="1200">
                                        <a:effectLst/>
                                        <a:latin typeface="Cambria Math" panose="02040503050406030204" pitchFamily="18" charset="0"/>
                                      </a:rPr>
                                      <m:t>بتا</m:t>
                                    </m:r>
                                  </m:den>
                                </m:f>
                              </m:oMath>
                            </m:oMathPara>
                          </a14:m>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Ta_ab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5">
                      <a:txBody>
                        <a:bodyPr/>
                        <a:lstStyle/>
                        <a:p>
                          <a:pPr marL="0" marR="0" lvl="0" indent="0" algn="ctr" defTabSz="914400" rtl="1" eaLnBrk="1" fontAlgn="auto" latinLnBrk="0" hangingPunct="1">
                            <a:lnSpc>
                              <a:spcPct val="120000"/>
                            </a:lnSpc>
                            <a:spcBef>
                              <a:spcPts val="600"/>
                            </a:spcBef>
                            <a:spcAft>
                              <a:spcPts val="0"/>
                            </a:spcAft>
                            <a:buClrTx/>
                            <a:buSzTx/>
                            <a:buFontTx/>
                            <a:buNone/>
                            <a:tabLst/>
                            <a:defRPr/>
                          </a:pPr>
                          <a:r>
                            <a:rPr lang="fa-IR" sz="1600" b="1" kern="1200" dirty="0">
                              <a:solidFill>
                                <a:schemeClr val="lt1"/>
                              </a:solidFill>
                              <a:effectLst/>
                              <a:latin typeface="+mn-lt"/>
                              <a:ea typeface="+mn-ea"/>
                              <a:cs typeface="B Nazanin" panose="00000400000000000000" pitchFamily="2" charset="-78"/>
                            </a:rPr>
                            <a:t>آنتروپی‌ها</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0">
                            <a:lnSpc>
                              <a:spcPct val="120000"/>
                            </a:lnSpc>
                            <a:spcBef>
                              <a:spcPts val="600"/>
                            </a:spcBef>
                            <a:spcAft>
                              <a:spcPts val="0"/>
                            </a:spcAft>
                          </a:pPr>
                          <a:r>
                            <a:rPr lang="fa-IR" sz="1200" dirty="0">
                              <a:effectLst/>
                              <a:cs typeface="B Nazanin" panose="00000400000000000000" pitchFamily="2" charset="-78"/>
                            </a:rPr>
                            <a:t>آنتروپی شانون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T w="12700" cap="flat" cmpd="sng" algn="ctr">
                          <a:solidFill>
                            <a:schemeClr val="bg1">
                              <a:lumMod val="95000"/>
                            </a:schemeClr>
                          </a:solidFill>
                          <a:prstDash val="solid"/>
                          <a:round/>
                          <a:headEnd type="none" w="med" len="med"/>
                          <a:tailEnd type="none" w="med" len="med"/>
                        </a:lnT>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shEnt</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تقریبی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App_entropy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297358319"/>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فعالیت هجورت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Hact_psd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rPr>
                                    </m:ctrlPr>
                                  </m:fPr>
                                  <m:num>
                                    <m:r>
                                      <a:rPr lang="fa-IR" sz="1200">
                                        <a:effectLst/>
                                        <a:latin typeface="Cambria Math" panose="02040503050406030204" pitchFamily="18" charset="0"/>
                                      </a:rPr>
                                      <m:t>گاما</m:t>
                                    </m:r>
                                    <m:r>
                                      <a:rPr lang="en-US" sz="1200">
                                        <a:effectLst/>
                                        <a:latin typeface="Cambria Math" panose="02040503050406030204" pitchFamily="18" charset="0"/>
                                      </a:rPr>
                                      <m:t>+</m:t>
                                    </m:r>
                                    <m:r>
                                      <a:rPr lang="fa-IR" sz="1200">
                                        <a:effectLst/>
                                        <a:latin typeface="Cambria Math" panose="02040503050406030204" pitchFamily="18" charset="0"/>
                                      </a:rPr>
                                      <m:t>بتا</m:t>
                                    </m:r>
                                  </m:num>
                                  <m:den>
                                    <m:r>
                                      <a:rPr lang="fa-IR" sz="1200">
                                        <a:effectLst/>
                                        <a:latin typeface="Cambria Math" panose="02040503050406030204" pitchFamily="18" charset="0"/>
                                      </a:rPr>
                                      <m:t>دلتا</m:t>
                                    </m:r>
                                    <m:r>
                                      <a:rPr lang="en-US" sz="1200">
                                        <a:effectLst/>
                                        <a:latin typeface="Cambria Math" panose="02040503050406030204" pitchFamily="18" charset="0"/>
                                      </a:rPr>
                                      <m:t>+</m:t>
                                    </m:r>
                                    <m:r>
                                      <a:rPr lang="fa-IR" sz="1200">
                                        <a:effectLst/>
                                        <a:latin typeface="Cambria Math" panose="02040503050406030204" pitchFamily="18" charset="0"/>
                                      </a:rPr>
                                      <m:t>آلفا</m:t>
                                    </m:r>
                                  </m:den>
                                </m:f>
                              </m:oMath>
                            </m:oMathPara>
                          </a14:m>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Gb_da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رنی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Renyi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نمونه</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Samp_entropy</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678795392"/>
                      </a:ext>
                    </a:extLst>
                  </a:tr>
                  <a:tr h="422119">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Hcomp_psd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آلفا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Alpha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طیفی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Spec_entropy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حبابی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bubbleEnt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258792006"/>
                      </a:ext>
                    </a:extLst>
                  </a:tr>
                  <a:tr h="422119">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تحرک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Hmob_psd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بتا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Beta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فازی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FuzzEnt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دیفرانسیلی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diffEnt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663434442"/>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دلتا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0">
                            <a:lnSpc>
                              <a:spcPct val="120000"/>
                            </a:lnSpc>
                            <a:spcBef>
                              <a:spcPts val="600"/>
                            </a:spcBef>
                            <a:spcAft>
                              <a:spcPts val="0"/>
                            </a:spcAft>
                          </a:pPr>
                          <a:r>
                            <a:rPr lang="en-US" sz="1200">
                              <a:effectLst/>
                              <a:cs typeface="B Nazanin" panose="00000400000000000000" pitchFamily="2" charset="-78"/>
                            </a:rPr>
                            <a:t>Delta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گاما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Gamma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جایگشت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Perm_entropy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080343291"/>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تتا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Theta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سیگما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Sigma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2">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غیرخطی</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تجزیه و تحلیل نوسانات بدون روند</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Dfa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بعد فرکتال کاتز</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a:effectLst/>
                              <a:cs typeface="B Nazanin" panose="00000400000000000000" pitchFamily="2" charset="-78"/>
                            </a:rPr>
                            <a:t>Katz</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725374175"/>
                      </a:ext>
                    </a:extLst>
                  </a:tr>
                  <a:tr h="431797">
                    <a:tc>
                      <a:txBody>
                        <a:bodyPr/>
                        <a:lstStyle/>
                        <a:p>
                          <a:pPr marL="71755" marR="71755" algn="ctr" rtl="1">
                            <a:lnSpc>
                              <a:spcPct val="120000"/>
                            </a:lnSpc>
                            <a:spcBef>
                              <a:spcPts val="600"/>
                            </a:spcBef>
                            <a:spcAft>
                              <a:spcPts val="0"/>
                            </a:spcAft>
                          </a:pPr>
                          <a:r>
                            <a:rPr lang="fa-IR" sz="1600" dirty="0">
                              <a:effectLst/>
                              <a:cs typeface="B Nazanin" panose="00000400000000000000" pitchFamily="2" charset="-78"/>
                            </a:rPr>
                            <a:t>غیرخطی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لمپل-زیو</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Lziv</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بعد فرکتال هیگوچی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Higuchi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R w="12700" cap="flat" cmpd="sng" algn="ctr">
                          <a:solidFill>
                            <a:schemeClr val="bg1">
                              <a:lumMod val="95000"/>
                            </a:schemeClr>
                          </a:solidFill>
                          <a:prstDash val="solid"/>
                          <a:round/>
                          <a:headEnd type="none" w="med" len="med"/>
                          <a:tailEnd type="none" w="med" len="med"/>
                        </a:lnR>
                      </a:tcPr>
                    </a:tc>
                    <a:tc vMerge="1">
                      <a:txBody>
                        <a:bodyPr/>
                        <a:lstStyle/>
                        <a:p>
                          <a:pPr marL="71755" marR="71755" algn="ctr" rtl="1">
                            <a:lnSpc>
                              <a:spcPct val="120000"/>
                            </a:lnSpc>
                            <a:spcBef>
                              <a:spcPts val="600"/>
                            </a:spcBef>
                            <a:spcAft>
                              <a:spcPts val="0"/>
                            </a:spcAft>
                          </a:pPr>
                          <a:r>
                            <a:rPr lang="fa-IR" sz="1200" dirty="0">
                              <a:effectLst/>
                              <a:cs typeface="B Nazanin" panose="00000400000000000000" pitchFamily="2" charset="-78"/>
                            </a:rPr>
                            <a:t>غیرخطی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vert="vert27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بعد فراکتال پتروسین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Petrosian</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ضرایب هرست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Hurt_Xi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623885475"/>
                      </a:ext>
                    </a:extLst>
                  </a:tr>
                </a:tbl>
              </a:graphicData>
            </a:graphic>
          </p:graphicFrame>
        </mc:Choice>
        <mc:Fallback xmlns="">
          <p:graphicFrame>
            <p:nvGraphicFramePr>
              <p:cNvPr id="2" name="Table 1">
                <a:extLst>
                  <a:ext uri="{FF2B5EF4-FFF2-40B4-BE49-F238E27FC236}">
                    <a16:creationId xmlns:a16="http://schemas.microsoft.com/office/drawing/2014/main" id="{56EDE68A-179A-AA1F-03B0-E6B750571C92}"/>
                  </a:ext>
                </a:extLst>
              </p:cNvPr>
              <p:cNvGraphicFramePr>
                <a:graphicFrameLocks noGrp="1"/>
              </p:cNvGraphicFramePr>
              <p:nvPr>
                <p:extLst>
                  <p:ext uri="{D42A27DB-BD31-4B8C-83A1-F6EECF244321}">
                    <p14:modId xmlns:p14="http://schemas.microsoft.com/office/powerpoint/2010/main" val="1435929206"/>
                  </p:ext>
                </p:extLst>
              </p:nvPr>
            </p:nvGraphicFramePr>
            <p:xfrm>
              <a:off x="239452" y="758445"/>
              <a:ext cx="10736007" cy="5341110"/>
            </p:xfrm>
            <a:graphic>
              <a:graphicData uri="http://schemas.openxmlformats.org/drawingml/2006/table">
                <a:tbl>
                  <a:tblPr rtl="1" firstRow="1" firstCol="1" bandRow="1">
                    <a:tableStyleId>{5C22544A-7EE6-4342-B048-85BDC9FD1C3A}</a:tableStyleId>
                  </a:tblPr>
                  <a:tblGrid>
                    <a:gridCol w="1057717">
                      <a:extLst>
                        <a:ext uri="{9D8B030D-6E8A-4147-A177-3AD203B41FA5}">
                          <a16:colId xmlns:a16="http://schemas.microsoft.com/office/drawing/2014/main" val="152074031"/>
                        </a:ext>
                      </a:extLst>
                    </a:gridCol>
                    <a:gridCol w="1057717">
                      <a:extLst>
                        <a:ext uri="{9D8B030D-6E8A-4147-A177-3AD203B41FA5}">
                          <a16:colId xmlns:a16="http://schemas.microsoft.com/office/drawing/2014/main" val="1972087255"/>
                        </a:ext>
                      </a:extLst>
                    </a:gridCol>
                    <a:gridCol w="940117">
                      <a:extLst>
                        <a:ext uri="{9D8B030D-6E8A-4147-A177-3AD203B41FA5}">
                          <a16:colId xmlns:a16="http://schemas.microsoft.com/office/drawing/2014/main" val="3595901816"/>
                        </a:ext>
                      </a:extLst>
                    </a:gridCol>
                    <a:gridCol w="1100973">
                      <a:extLst>
                        <a:ext uri="{9D8B030D-6E8A-4147-A177-3AD203B41FA5}">
                          <a16:colId xmlns:a16="http://schemas.microsoft.com/office/drawing/2014/main" val="1757628734"/>
                        </a:ext>
                      </a:extLst>
                    </a:gridCol>
                    <a:gridCol w="1100973">
                      <a:extLst>
                        <a:ext uri="{9D8B030D-6E8A-4147-A177-3AD203B41FA5}">
                          <a16:colId xmlns:a16="http://schemas.microsoft.com/office/drawing/2014/main" val="129052575"/>
                        </a:ext>
                      </a:extLst>
                    </a:gridCol>
                    <a:gridCol w="1100973">
                      <a:extLst>
                        <a:ext uri="{9D8B030D-6E8A-4147-A177-3AD203B41FA5}">
                          <a16:colId xmlns:a16="http://schemas.microsoft.com/office/drawing/2014/main" val="3223027466"/>
                        </a:ext>
                      </a:extLst>
                    </a:gridCol>
                    <a:gridCol w="1100973">
                      <a:extLst>
                        <a:ext uri="{9D8B030D-6E8A-4147-A177-3AD203B41FA5}">
                          <a16:colId xmlns:a16="http://schemas.microsoft.com/office/drawing/2014/main" val="2169969729"/>
                        </a:ext>
                      </a:extLst>
                    </a:gridCol>
                    <a:gridCol w="1092188">
                      <a:extLst>
                        <a:ext uri="{9D8B030D-6E8A-4147-A177-3AD203B41FA5}">
                          <a16:colId xmlns:a16="http://schemas.microsoft.com/office/drawing/2014/main" val="1834700286"/>
                        </a:ext>
                      </a:extLst>
                    </a:gridCol>
                    <a:gridCol w="878089">
                      <a:extLst>
                        <a:ext uri="{9D8B030D-6E8A-4147-A177-3AD203B41FA5}">
                          <a16:colId xmlns:a16="http://schemas.microsoft.com/office/drawing/2014/main" val="3742024014"/>
                        </a:ext>
                      </a:extLst>
                    </a:gridCol>
                    <a:gridCol w="1306287">
                      <a:extLst>
                        <a:ext uri="{9D8B030D-6E8A-4147-A177-3AD203B41FA5}">
                          <a16:colId xmlns:a16="http://schemas.microsoft.com/office/drawing/2014/main" val="3895585627"/>
                        </a:ext>
                      </a:extLst>
                    </a:gridCol>
                  </a:tblGrid>
                  <a:tr h="292608">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گروه</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a:effectLst/>
                              <a:cs typeface="B Nazanin" panose="00000400000000000000" pitchFamily="2" charset="-78"/>
                            </a:rPr>
                            <a:t>مخفف</a:t>
                          </a:r>
                          <a:endParaRPr lang="en-US" sz="16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 </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tc>
                    <a:tc>
                      <a:txBody>
                        <a:bodyPr/>
                        <a:lstStyle/>
                        <a:p>
                          <a:pPr marL="0" marR="0" algn="ctr" rtl="1">
                            <a:lnSpc>
                              <a:spcPct val="120000"/>
                            </a:lnSpc>
                            <a:spcBef>
                              <a:spcPts val="600"/>
                            </a:spcBef>
                            <a:spcAft>
                              <a:spcPts val="0"/>
                            </a:spcAft>
                          </a:pP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tc>
                    <a:tc>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گروه</a:t>
                          </a:r>
                          <a:endParaRPr lang="en-US" sz="1600" b="1" kern="1200" dirty="0">
                            <a:solidFill>
                              <a:schemeClr val="lt1"/>
                            </a:solidFill>
                            <a:effectLst/>
                            <a:latin typeface="+mn-lt"/>
                            <a:ea typeface="+mn-ea"/>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مخفف</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نام ویژگی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600" dirty="0">
                              <a:effectLst/>
                              <a:cs typeface="B Nazanin" panose="00000400000000000000" pitchFamily="2" charset="-78"/>
                            </a:rPr>
                            <a:t>مخفف</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216984512"/>
                      </a:ext>
                    </a:extLst>
                  </a:tr>
                  <a:tr h="211305">
                    <a:tc rowSpan="12">
                      <a:txBody>
                        <a:bodyPr/>
                        <a:lstStyle/>
                        <a:p>
                          <a:pPr marL="71755" marR="71755" algn="ctr" rtl="0">
                            <a:lnSpc>
                              <a:spcPct val="120000"/>
                            </a:lnSpc>
                            <a:spcBef>
                              <a:spcPts val="600"/>
                            </a:spcBef>
                            <a:spcAft>
                              <a:spcPts val="0"/>
                            </a:spcAft>
                          </a:pPr>
                          <a:r>
                            <a:rPr lang="fa-IR" sz="1600" dirty="0">
                              <a:effectLst/>
                              <a:cs typeface="B Nazanin" panose="00000400000000000000" pitchFamily="2" charset="-78"/>
                            </a:rPr>
                            <a:t>حوزه فرکانس</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vert="vert27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میانگین</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Mean_psd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آلفا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Alpha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6">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حوزه زمان</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میانگین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a:effectLst/>
                              <a:cs typeface="B Nazanin" panose="00000400000000000000" pitchFamily="2" charset="-78"/>
                            </a:rPr>
                            <a:t>Mean</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کشیدگی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Skew</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774162999"/>
                      </a:ext>
                    </a:extLst>
                  </a:tr>
                  <a:tr h="422119">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میانه</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Median_psd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بتا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Beta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میانه</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Median</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نرخ عبور از صفر</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Nzc</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94605417"/>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واریانس</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Var_psd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گاما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Gamma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واریانس</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Var</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فعالیت هجورت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Hact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637425021"/>
                      </a:ext>
                    </a:extLst>
                  </a:tr>
                  <a:tr h="429768">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انحراف معیار</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Std_psd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سیگما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Sigma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انحراف معیار</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Std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Hcomp</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790592083"/>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دامنه بین چالگی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Iqr_psd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۳۶ نسبت باند ها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دامنه بین چالگی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Iqr</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تحرک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hmob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160564090"/>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چولگی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Kurt_psd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endParaRPr lang="en-US"/>
                        </a:p>
                      </a:txBody>
                      <a:tcPr marL="29114" marR="29114" marT="0" marB="0" anchor="ctr">
                        <a:blipFill>
                          <a:blip r:embed="rId3"/>
                          <a:stretch>
                            <a:fillRect l="-277348" t="-332222" r="-597790" b="-562222"/>
                          </a:stretch>
                        </a:blipFill>
                      </a:tcP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Ta_b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چولگی</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Kurt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انرژی</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E</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495104393"/>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کشیدگی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Skew_psd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endParaRPr lang="en-US"/>
                        </a:p>
                      </a:txBody>
                      <a:tcPr marL="29114" marR="29114" marT="0" marB="0" anchor="ctr">
                        <a:blipFill>
                          <a:blip r:embed="rId3"/>
                          <a:stretch>
                            <a:fillRect l="-277348" t="-437079" r="-597790" b="-468539"/>
                          </a:stretch>
                        </a:blipFil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Ta_ab</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5">
                      <a:txBody>
                        <a:bodyPr/>
                        <a:lstStyle/>
                        <a:p>
                          <a:pPr marL="0" marR="0" lvl="0" indent="0" algn="ctr" defTabSz="914400" rtl="1" eaLnBrk="1" fontAlgn="auto" latinLnBrk="0" hangingPunct="1">
                            <a:lnSpc>
                              <a:spcPct val="120000"/>
                            </a:lnSpc>
                            <a:spcBef>
                              <a:spcPts val="600"/>
                            </a:spcBef>
                            <a:spcAft>
                              <a:spcPts val="0"/>
                            </a:spcAft>
                            <a:buClrTx/>
                            <a:buSzTx/>
                            <a:buFontTx/>
                            <a:buNone/>
                            <a:tabLst/>
                            <a:defRPr/>
                          </a:pPr>
                          <a:r>
                            <a:rPr lang="fa-IR" sz="1600" b="1" kern="1200" dirty="0">
                              <a:solidFill>
                                <a:schemeClr val="lt1"/>
                              </a:solidFill>
                              <a:effectLst/>
                              <a:latin typeface="+mn-lt"/>
                              <a:ea typeface="+mn-ea"/>
                              <a:cs typeface="B Nazanin" panose="00000400000000000000" pitchFamily="2" charset="-78"/>
                            </a:rPr>
                            <a:t>آنتروپی‌ها</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0">
                            <a:lnSpc>
                              <a:spcPct val="120000"/>
                            </a:lnSpc>
                            <a:spcBef>
                              <a:spcPts val="600"/>
                            </a:spcBef>
                            <a:spcAft>
                              <a:spcPts val="0"/>
                            </a:spcAft>
                          </a:pPr>
                          <a:r>
                            <a:rPr lang="fa-IR" sz="1200" dirty="0">
                              <a:effectLst/>
                              <a:cs typeface="B Nazanin" panose="00000400000000000000" pitchFamily="2" charset="-78"/>
                            </a:rPr>
                            <a:t>آنتروپی شانون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T w="12700" cap="flat" cmpd="sng" algn="ctr">
                          <a:solidFill>
                            <a:schemeClr val="bg1">
                              <a:lumMod val="95000"/>
                            </a:schemeClr>
                          </a:solidFill>
                          <a:prstDash val="solid"/>
                          <a:round/>
                          <a:headEnd type="none" w="med" len="med"/>
                          <a:tailEnd type="none" w="med" len="med"/>
                        </a:lnT>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shEnt</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تقریبی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App_entropy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297358319"/>
                      </a:ext>
                    </a:extLst>
                  </a:tr>
                  <a:tr h="545981">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فعالیت هجورت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Hact_psd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endParaRPr lang="en-US"/>
                        </a:p>
                      </a:txBody>
                      <a:tcPr marL="29114" marR="29114" marT="0" marB="0" anchor="ctr">
                        <a:blipFill>
                          <a:blip r:embed="rId3"/>
                          <a:stretch>
                            <a:fillRect l="-277348" t="-531111" r="-597790" b="-363333"/>
                          </a:stretch>
                        </a:blipFil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Gb_da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رنی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Renyi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نمونه</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Samp_entropy</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678795392"/>
                      </a:ext>
                    </a:extLst>
                  </a:tr>
                  <a:tr h="422119">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Hcomp_psd</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آلفا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Alpha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طیفی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Spec_entropy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حبابی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bubbleEnt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2258792006"/>
                      </a:ext>
                    </a:extLst>
                  </a:tr>
                  <a:tr h="429768">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تحرک هجورت</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Hmob_psd</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بتا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Beta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فازی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FuzzEnt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دیفرانسیلی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diffEnt</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663434442"/>
                      </a:ext>
                    </a:extLst>
                  </a:tr>
                  <a:tr h="211305">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دلتا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0">
                            <a:lnSpc>
                              <a:spcPct val="120000"/>
                            </a:lnSpc>
                            <a:spcBef>
                              <a:spcPts val="600"/>
                            </a:spcBef>
                            <a:spcAft>
                              <a:spcPts val="0"/>
                            </a:spcAft>
                          </a:pPr>
                          <a:r>
                            <a:rPr lang="en-US" sz="1200">
                              <a:effectLst/>
                              <a:cs typeface="B Nazanin" panose="00000400000000000000" pitchFamily="2" charset="-78"/>
                            </a:rPr>
                            <a:t>Delta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گاما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Gamma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vMerge="1">
                      <a:txBody>
                        <a:bodyPr/>
                        <a:lstStyle/>
                        <a:p>
                          <a:endParaRPr lang="en-US"/>
                        </a:p>
                      </a:txBody>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آنتروپی جایگشت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err="1">
                              <a:effectLst/>
                              <a:cs typeface="B Nazanin" panose="00000400000000000000" pitchFamily="2" charset="-78"/>
                            </a:rPr>
                            <a:t>Perm_entropy</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080343291"/>
                      </a:ext>
                    </a:extLst>
                  </a:tr>
                  <a:tr h="429768">
                    <a:tc vMerge="1">
                      <a:txBody>
                        <a:bodyPr/>
                        <a:lstStyle/>
                        <a:p>
                          <a:endParaRPr lang="en-US"/>
                        </a:p>
                      </a:txBody>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تتا</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tcP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Theta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سیگما</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Sigma</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rowSpan="2">
                      <a:txBody>
                        <a:bodyPr/>
                        <a:lstStyle/>
                        <a:p>
                          <a:pPr marL="0" marR="0" algn="ctr" defTabSz="914400" rtl="1" eaLnBrk="1" latinLnBrk="0" hangingPunct="1">
                            <a:lnSpc>
                              <a:spcPct val="120000"/>
                            </a:lnSpc>
                            <a:spcBef>
                              <a:spcPts val="600"/>
                            </a:spcBef>
                            <a:spcAft>
                              <a:spcPts val="0"/>
                            </a:spcAft>
                          </a:pPr>
                          <a:r>
                            <a:rPr lang="fa-IR" sz="1600" b="1" kern="1200" dirty="0">
                              <a:solidFill>
                                <a:schemeClr val="lt1"/>
                              </a:solidFill>
                              <a:effectLst/>
                              <a:latin typeface="+mn-lt"/>
                              <a:ea typeface="+mn-ea"/>
                              <a:cs typeface="B Nazanin" panose="00000400000000000000" pitchFamily="2" charset="-78"/>
                            </a:rPr>
                            <a:t>غیرخطی</a:t>
                          </a:r>
                          <a:endParaRPr lang="en-US" sz="1600" b="1" kern="1200" dirty="0">
                            <a:solidFill>
                              <a:schemeClr val="lt1"/>
                            </a:solidFill>
                            <a:effectLst/>
                            <a:latin typeface="+mn-lt"/>
                            <a:ea typeface="+mn-ea"/>
                            <a:cs typeface="B Nazanin" panose="00000400000000000000" pitchFamily="2" charset="-78"/>
                          </a:endParaRPr>
                        </a:p>
                      </a:txBody>
                      <a:tcPr marL="29114" marR="29114" marT="0" marB="0" vert="vert27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94B6D2"/>
                        </a:solidFill>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تجزیه و تحلیل نوسانات بدون روند</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Dfa</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بعد فرکتال کاتز</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a:effectLst/>
                              <a:cs typeface="B Nazanin" panose="00000400000000000000" pitchFamily="2" charset="-78"/>
                            </a:rPr>
                            <a:t>Katz</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1725374175"/>
                      </a:ext>
                    </a:extLst>
                  </a:tr>
                  <a:tr h="431797">
                    <a:tc>
                      <a:txBody>
                        <a:bodyPr/>
                        <a:lstStyle/>
                        <a:p>
                          <a:pPr marL="71755" marR="71755" algn="ctr" rtl="1">
                            <a:lnSpc>
                              <a:spcPct val="120000"/>
                            </a:lnSpc>
                            <a:spcBef>
                              <a:spcPts val="600"/>
                            </a:spcBef>
                            <a:spcAft>
                              <a:spcPts val="0"/>
                            </a:spcAft>
                          </a:pPr>
                          <a:r>
                            <a:rPr lang="fa-IR" sz="1600" dirty="0">
                              <a:effectLst/>
                              <a:cs typeface="B Nazanin" panose="00000400000000000000" pitchFamily="2" charset="-78"/>
                            </a:rPr>
                            <a:t>غیرخطی</a:t>
                          </a:r>
                          <a:endParaRPr lang="en-US" sz="16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a:effectLst/>
                              <a:cs typeface="B Nazanin" panose="00000400000000000000" pitchFamily="2" charset="-78"/>
                            </a:rPr>
                            <a:t>پیچیدگی لمپل-زیو</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a:effectLst/>
                              <a:cs typeface="B Nazanin" panose="00000400000000000000" pitchFamily="2" charset="-78"/>
                            </a:rPr>
                            <a:t>Lziv</a:t>
                          </a:r>
                          <a:endParaRPr lang="en-US" sz="120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بعد فرکتال هیگوچی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Higuchi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R w="12700" cap="flat" cmpd="sng" algn="ctr">
                          <a:solidFill>
                            <a:schemeClr val="bg1">
                              <a:lumMod val="95000"/>
                            </a:schemeClr>
                          </a:solidFill>
                          <a:prstDash val="solid"/>
                          <a:round/>
                          <a:headEnd type="none" w="med" len="med"/>
                          <a:tailEnd type="none" w="med" len="med"/>
                        </a:lnR>
                      </a:tcPr>
                    </a:tc>
                    <a:tc vMerge="1">
                      <a:txBody>
                        <a:bodyPr/>
                        <a:lstStyle/>
                        <a:p>
                          <a:pPr marL="71755" marR="71755" algn="ctr" rtl="1">
                            <a:lnSpc>
                              <a:spcPct val="120000"/>
                            </a:lnSpc>
                            <a:spcBef>
                              <a:spcPts val="600"/>
                            </a:spcBef>
                            <a:spcAft>
                              <a:spcPts val="0"/>
                            </a:spcAft>
                          </a:pPr>
                          <a:r>
                            <a:rPr lang="fa-IR" sz="1200" dirty="0">
                              <a:effectLst/>
                              <a:cs typeface="B Nazanin" panose="00000400000000000000" pitchFamily="2" charset="-78"/>
                            </a:rPr>
                            <a:t>غیرخطی</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vert="vert27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بعد فراکتال پتروسین</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tcPr>
                    </a:tc>
                    <a:tc>
                      <a:txBody>
                        <a:bodyPr/>
                        <a:lstStyle/>
                        <a:p>
                          <a:pPr marL="0" marR="0" algn="ctr" rtl="1">
                            <a:lnSpc>
                              <a:spcPct val="120000"/>
                            </a:lnSpc>
                            <a:spcBef>
                              <a:spcPts val="600"/>
                            </a:spcBef>
                            <a:spcAft>
                              <a:spcPts val="0"/>
                            </a:spcAft>
                          </a:pPr>
                          <a:r>
                            <a:rPr lang="en-US" sz="1200" dirty="0">
                              <a:effectLst/>
                              <a:cs typeface="B Nazanin" panose="00000400000000000000" pitchFamily="2" charset="-78"/>
                            </a:rPr>
                            <a:t>Petrosian</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1">
                            <a:lnSpc>
                              <a:spcPct val="120000"/>
                            </a:lnSpc>
                            <a:spcBef>
                              <a:spcPts val="600"/>
                            </a:spcBef>
                            <a:spcAft>
                              <a:spcPts val="0"/>
                            </a:spcAft>
                          </a:pPr>
                          <a:r>
                            <a:rPr lang="fa-IR" sz="1200" dirty="0">
                              <a:effectLst/>
                              <a:cs typeface="B Nazanin" panose="00000400000000000000" pitchFamily="2" charset="-78"/>
                            </a:rPr>
                            <a:t>ضرایب هرست</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tc>
                      <a:txBody>
                        <a:bodyPr/>
                        <a:lstStyle/>
                        <a:p>
                          <a:pPr marL="0" marR="0" algn="ctr" rtl="0">
                            <a:lnSpc>
                              <a:spcPct val="120000"/>
                            </a:lnSpc>
                            <a:spcBef>
                              <a:spcPts val="600"/>
                            </a:spcBef>
                            <a:spcAft>
                              <a:spcPts val="0"/>
                            </a:spcAft>
                          </a:pPr>
                          <a:r>
                            <a:rPr lang="en-US" sz="1200" dirty="0" err="1">
                              <a:effectLst/>
                              <a:cs typeface="B Nazanin" panose="00000400000000000000" pitchFamily="2" charset="-78"/>
                            </a:rPr>
                            <a:t>Hurt_Xi</a:t>
                          </a:r>
                          <a:endParaRPr lang="en-US" sz="12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29114" marR="29114" marT="0" marB="0" anchor="ctr"/>
                    </a:tc>
                    <a:extLst>
                      <a:ext uri="{0D108BD9-81ED-4DB2-BD59-A6C34878D82A}">
                        <a16:rowId xmlns:a16="http://schemas.microsoft.com/office/drawing/2014/main" val="3623885475"/>
                      </a:ext>
                    </a:extLst>
                  </a:tr>
                </a:tbl>
              </a:graphicData>
            </a:graphic>
          </p:graphicFrame>
        </mc:Fallback>
      </mc:AlternateContent>
      <p:sp>
        <p:nvSpPr>
          <p:cNvPr id="3" name="Rectangle 2">
            <a:extLst>
              <a:ext uri="{FF2B5EF4-FFF2-40B4-BE49-F238E27FC236}">
                <a16:creationId xmlns:a16="http://schemas.microsoft.com/office/drawing/2014/main" id="{702F070F-7E16-25DE-95B3-B31A65B0B3EE}"/>
              </a:ext>
            </a:extLst>
          </p:cNvPr>
          <p:cNvSpPr/>
          <p:nvPr/>
        </p:nvSpPr>
        <p:spPr>
          <a:xfrm>
            <a:off x="9971314" y="1134459"/>
            <a:ext cx="2220686" cy="1220121"/>
          </a:xfrm>
          <a:prstGeom prst="rect">
            <a:avLst/>
          </a:prstGeom>
          <a:gradFill flip="none" rotWithShape="1">
            <a:gsLst>
              <a:gs pos="76000">
                <a:srgbClr val="67D0FE">
                  <a:alpha val="31000"/>
                </a:srgbClr>
              </a:gs>
              <a:gs pos="47000">
                <a:srgbClr val="5CA0F8">
                  <a:alpha val="71000"/>
                </a:srgbClr>
              </a:gs>
              <a:gs pos="0">
                <a:srgbClr val="2F4CEE">
                  <a:lumMod val="85000"/>
                  <a:lumOff val="15000"/>
                </a:srgb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35AFD1E-41BA-0FD4-9C93-788382F1276B}"/>
              </a:ext>
            </a:extLst>
          </p:cNvPr>
          <p:cNvSpPr txBox="1"/>
          <p:nvPr/>
        </p:nvSpPr>
        <p:spPr>
          <a:xfrm>
            <a:off x="1767207" y="1273767"/>
            <a:ext cx="10351055" cy="523220"/>
          </a:xfrm>
          <a:prstGeom prst="rect">
            <a:avLst/>
          </a:prstGeom>
          <a:noFill/>
        </p:spPr>
        <p:txBody>
          <a:bodyPr wrap="square" rtlCol="0">
            <a:spAutoFit/>
          </a:bodyPr>
          <a:lstStyle/>
          <a:p>
            <a:pPr algn="r" rtl="1"/>
            <a:r>
              <a:rPr lang="fa-IR" sz="2800" dirty="0">
                <a:cs typeface="B Titr" panose="00000700000000000000" pitchFamily="2" charset="-78"/>
              </a:rPr>
              <a:t>مراحل پردازش</a:t>
            </a:r>
          </a:p>
        </p:txBody>
      </p:sp>
      <p:sp>
        <p:nvSpPr>
          <p:cNvPr id="4" name="Rectangle 3">
            <a:extLst>
              <a:ext uri="{FF2B5EF4-FFF2-40B4-BE49-F238E27FC236}">
                <a16:creationId xmlns:a16="http://schemas.microsoft.com/office/drawing/2014/main" id="{32FAF229-99F3-CA2A-03E2-FE1B35271CE6}"/>
              </a:ext>
            </a:extLst>
          </p:cNvPr>
          <p:cNvSpPr/>
          <p:nvPr/>
        </p:nvSpPr>
        <p:spPr>
          <a:xfrm>
            <a:off x="-1" y="6226581"/>
            <a:ext cx="12192001" cy="631420"/>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22AC8B9-B1E9-B150-1208-82E7F8E08AD2}"/>
              </a:ext>
            </a:extLst>
          </p:cNvPr>
          <p:cNvPicPr>
            <a:picLocks noChangeAspect="1"/>
          </p:cNvPicPr>
          <p:nvPr/>
        </p:nvPicPr>
        <p:blipFill>
          <a:blip r:embed="rId4">
            <a:biLevel thresh="25000"/>
          </a:blip>
          <a:stretch>
            <a:fillRect/>
          </a:stretch>
        </p:blipFill>
        <p:spPr>
          <a:xfrm>
            <a:off x="239452" y="6244750"/>
            <a:ext cx="595985" cy="601423"/>
          </a:xfrm>
          <a:prstGeom prst="rect">
            <a:avLst/>
          </a:prstGeom>
        </p:spPr>
      </p:pic>
      <p:pic>
        <p:nvPicPr>
          <p:cNvPr id="14" name="Picture 13">
            <a:extLst>
              <a:ext uri="{FF2B5EF4-FFF2-40B4-BE49-F238E27FC236}">
                <a16:creationId xmlns:a16="http://schemas.microsoft.com/office/drawing/2014/main" id="{D3D79CD0-9E52-73D3-C913-0C66CB553AEF}"/>
              </a:ext>
            </a:extLst>
          </p:cNvPr>
          <p:cNvPicPr>
            <a:picLocks noChangeAspect="1"/>
          </p:cNvPicPr>
          <p:nvPr/>
        </p:nvPicPr>
        <p:blipFill>
          <a:blip r:embed="rId5">
            <a:biLevel thresh="25000"/>
          </a:blip>
          <a:stretch>
            <a:fillRect/>
          </a:stretch>
        </p:blipFill>
        <p:spPr>
          <a:xfrm>
            <a:off x="825911" y="6250396"/>
            <a:ext cx="599663" cy="605136"/>
          </a:xfrm>
          <a:prstGeom prst="rect">
            <a:avLst/>
          </a:prstGeom>
        </p:spPr>
      </p:pic>
      <p:sp>
        <p:nvSpPr>
          <p:cNvPr id="17" name="TextBox 16">
            <a:extLst>
              <a:ext uri="{FF2B5EF4-FFF2-40B4-BE49-F238E27FC236}">
                <a16:creationId xmlns:a16="http://schemas.microsoft.com/office/drawing/2014/main" id="{835D871D-0750-BC68-67C9-15312E18395F}"/>
              </a:ext>
            </a:extLst>
          </p:cNvPr>
          <p:cNvSpPr txBox="1"/>
          <p:nvPr/>
        </p:nvSpPr>
        <p:spPr>
          <a:xfrm>
            <a:off x="11157528" y="6349705"/>
            <a:ext cx="1025237" cy="400110"/>
          </a:xfrm>
          <a:prstGeom prst="rect">
            <a:avLst/>
          </a:prstGeom>
          <a:noFill/>
        </p:spPr>
        <p:txBody>
          <a:bodyPr wrap="square" rtlCol="0">
            <a:spAutoFit/>
          </a:bodyPr>
          <a:lstStyle/>
          <a:p>
            <a:pPr algn="r"/>
            <a:r>
              <a:rPr lang="fa-IR" sz="2000" dirty="0">
                <a:solidFill>
                  <a:schemeClr val="bg1"/>
                </a:solidFill>
                <a:cs typeface="B Titr" panose="00000700000000000000" pitchFamily="2" charset="-78"/>
              </a:rPr>
              <a:t>19/30</a:t>
            </a:r>
            <a:endParaRPr lang="en-US" sz="2000" dirty="0">
              <a:solidFill>
                <a:schemeClr val="bg1"/>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897595758"/>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6516550" y="1806332"/>
            <a:ext cx="5524898" cy="400110"/>
          </a:xfrm>
          <a:prstGeom prst="rect">
            <a:avLst/>
          </a:prstGeom>
          <a:noFill/>
          <a:ln>
            <a:noFill/>
          </a:ln>
        </p:spPr>
        <p:txBody>
          <a:bodyPr wrap="square" rtlCol="0">
            <a:spAutoFit/>
          </a:bodyPr>
          <a:lstStyle/>
          <a:p>
            <a:pPr marL="342900" indent="-342900" algn="r" rtl="1">
              <a:buBlip>
                <a:blip r:embed="rId11"/>
              </a:buBlip>
            </a:pPr>
            <a:r>
              <a:rPr lang="fa-IR" sz="2000" dirty="0">
                <a:cs typeface="B Nazanin" panose="00000400000000000000" pitchFamily="2" charset="-78"/>
              </a:rPr>
              <a:t>استخراج </a:t>
            </a:r>
            <a:r>
              <a:rPr lang="fa-IR" sz="2000" b="1" dirty="0">
                <a:cs typeface="B Nazanin" panose="00000400000000000000" pitchFamily="2" charset="-78"/>
              </a:rPr>
              <a:t>73</a:t>
            </a:r>
            <a:r>
              <a:rPr lang="fa-IR" sz="2000" dirty="0">
                <a:cs typeface="B Nazanin" panose="00000400000000000000" pitchFamily="2" charset="-78"/>
              </a:rPr>
              <a:t> ویژگی</a:t>
            </a:r>
          </a:p>
        </p:txBody>
      </p:sp>
    </p:spTree>
    <p:extLst>
      <p:ext uri="{BB962C8B-B14F-4D97-AF65-F5344CB8AC3E}">
        <p14:creationId xmlns:p14="http://schemas.microsoft.com/office/powerpoint/2010/main" val="295805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مراحل ‌پردازش</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596384192"/>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4230797" y="1332131"/>
            <a:ext cx="7379910" cy="1719702"/>
          </a:xfrm>
          <a:prstGeom prst="rect">
            <a:avLst/>
          </a:prstGeom>
          <a:noFill/>
          <a:ln>
            <a:noFill/>
          </a:ln>
        </p:spPr>
        <p:txBody>
          <a:bodyPr wrap="square" rtlCol="0">
            <a:spAutoFit/>
          </a:bodyPr>
          <a:lstStyle/>
          <a:p>
            <a:pPr marL="342900" indent="-342900" algn="r" rtl="1">
              <a:lnSpc>
                <a:spcPct val="150000"/>
              </a:lnSpc>
              <a:buBlip>
                <a:blip r:embed="rId8"/>
              </a:buBlip>
            </a:pPr>
            <a:r>
              <a:rPr lang="fa-IR" dirty="0">
                <a:cs typeface="B Nazanin" panose="00000400000000000000" pitchFamily="2" charset="-78"/>
              </a:rPr>
              <a:t>بررسی برخی خصوصیات آماری ویژگی‌های به‌دست‌آمده</a:t>
            </a:r>
          </a:p>
          <a:p>
            <a:pPr marL="800100" lvl="1" indent="-342900" algn="r" rtl="1">
              <a:lnSpc>
                <a:spcPct val="150000"/>
              </a:lnSpc>
              <a:buBlip>
                <a:blip r:embed="rId9"/>
              </a:buBlip>
            </a:pPr>
            <a:r>
              <a:rPr lang="fa-IR" dirty="0">
                <a:cs typeface="B Nazanin" panose="00000400000000000000" pitchFamily="2" charset="-78"/>
              </a:rPr>
              <a:t>انتخاب ویژگی بر اساس آزمون آماری تحلیل واریانس </a:t>
            </a:r>
            <a:r>
              <a:rPr lang="en-US" dirty="0">
                <a:cs typeface="B Nazanin" panose="00000400000000000000" pitchFamily="2" charset="-78"/>
              </a:rPr>
              <a:t>ANOVA</a:t>
            </a:r>
          </a:p>
          <a:p>
            <a:pPr marL="800100" lvl="1" indent="-342900" algn="r" rtl="1">
              <a:lnSpc>
                <a:spcPct val="150000"/>
              </a:lnSpc>
              <a:buBlip>
                <a:blip r:embed="rId9"/>
              </a:buBlip>
            </a:pPr>
            <a:r>
              <a:rPr lang="fa-IR" dirty="0">
                <a:cs typeface="B Nazanin" panose="00000400000000000000" pitchFamily="2" charset="-78"/>
              </a:rPr>
              <a:t>انتخاب ویژگی بر اساس آزمون آماری خی2 </a:t>
            </a:r>
          </a:p>
          <a:p>
            <a:pPr marL="342900" indent="-342900" algn="r" rtl="1">
              <a:lnSpc>
                <a:spcPct val="150000"/>
              </a:lnSpc>
              <a:buBlip>
                <a:blip r:embed="rId8"/>
              </a:buBlip>
            </a:pPr>
            <a:r>
              <a:rPr lang="fa-IR" dirty="0">
                <a:cs typeface="B Nazanin" panose="00000400000000000000" pitchFamily="2" charset="-78"/>
              </a:rPr>
              <a:t>طبقه‌بندی با ماشین بردار پشتیبان </a:t>
            </a:r>
            <a:r>
              <a:rPr lang="en-US" dirty="0">
                <a:cs typeface="B Nazanin" panose="00000400000000000000" pitchFamily="2" charset="-78"/>
              </a:rPr>
              <a:t>SVM</a:t>
            </a:r>
          </a:p>
        </p:txBody>
      </p:sp>
      <p:pic>
        <p:nvPicPr>
          <p:cNvPr id="3" name="Graphic 2">
            <a:extLst>
              <a:ext uri="{FF2B5EF4-FFF2-40B4-BE49-F238E27FC236}">
                <a16:creationId xmlns:a16="http://schemas.microsoft.com/office/drawing/2014/main" id="{B0BD68CD-ED0B-F8A3-6A1C-6F897AC903B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970" y="616747"/>
            <a:ext cx="2677459" cy="2560320"/>
          </a:xfrm>
          <a:prstGeom prst="rect">
            <a:avLst/>
          </a:prstGeom>
        </p:spPr>
      </p:pic>
      <p:pic>
        <p:nvPicPr>
          <p:cNvPr id="6" name="Graphic 5">
            <a:extLst>
              <a:ext uri="{FF2B5EF4-FFF2-40B4-BE49-F238E27FC236}">
                <a16:creationId xmlns:a16="http://schemas.microsoft.com/office/drawing/2014/main" id="{AE79F231-286E-C6C2-C6C5-8ADC8F91F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66593" y="613062"/>
            <a:ext cx="2677459" cy="2560320"/>
          </a:xfrm>
          <a:prstGeom prst="rect">
            <a:avLst/>
          </a:prstGeom>
        </p:spPr>
      </p:pic>
      <p:pic>
        <p:nvPicPr>
          <p:cNvPr id="11" name="Graphic 10">
            <a:extLst>
              <a:ext uri="{FF2B5EF4-FFF2-40B4-BE49-F238E27FC236}">
                <a16:creationId xmlns:a16="http://schemas.microsoft.com/office/drawing/2014/main" id="{C257F2CB-97F2-724A-178C-63EB329283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2970" y="3383750"/>
            <a:ext cx="2677459" cy="2560320"/>
          </a:xfrm>
          <a:prstGeom prst="rect">
            <a:avLst/>
          </a:prstGeom>
        </p:spPr>
      </p:pic>
      <p:pic>
        <p:nvPicPr>
          <p:cNvPr id="27" name="Graphic 26">
            <a:extLst>
              <a:ext uri="{FF2B5EF4-FFF2-40B4-BE49-F238E27FC236}">
                <a16:creationId xmlns:a16="http://schemas.microsoft.com/office/drawing/2014/main" id="{01B7F8D7-6B27-7230-7817-D266833EBB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66593" y="3383750"/>
            <a:ext cx="2677459" cy="2560320"/>
          </a:xfrm>
          <a:prstGeom prst="rect">
            <a:avLst/>
          </a:prstGeom>
        </p:spPr>
      </p:pic>
      <p:sp>
        <p:nvSpPr>
          <p:cNvPr id="31" name="TextBox 30">
            <a:extLst>
              <a:ext uri="{FF2B5EF4-FFF2-40B4-BE49-F238E27FC236}">
                <a16:creationId xmlns:a16="http://schemas.microsoft.com/office/drawing/2014/main" id="{8ACBD3E9-53E2-279F-1EA7-CB3AFEC4AFBF}"/>
              </a:ext>
            </a:extLst>
          </p:cNvPr>
          <p:cNvSpPr txBox="1"/>
          <p:nvPr/>
        </p:nvSpPr>
        <p:spPr>
          <a:xfrm>
            <a:off x="1152596" y="3121793"/>
            <a:ext cx="3811732" cy="307777"/>
          </a:xfrm>
          <a:prstGeom prst="rect">
            <a:avLst/>
          </a:prstGeom>
          <a:noFill/>
        </p:spPr>
        <p:txBody>
          <a:bodyPr wrap="square" rtlCol="0">
            <a:spAutoFit/>
          </a:bodyPr>
          <a:lstStyle/>
          <a:p>
            <a:pPr algn="ctr" rtl="1"/>
            <a:r>
              <a:rPr lang="fa-IR" sz="1400" dirty="0">
                <a:cs typeface="B Nazanin" panose="00000400000000000000" pitchFamily="2" charset="-78"/>
              </a:rPr>
              <a:t>شکل 1و2- مرتب‌سازی ویژگی‌ها براساس امتیاز آزمون </a:t>
            </a:r>
            <a:r>
              <a:rPr lang="en-US" sz="1400" dirty="0">
                <a:cs typeface="B Nazanin" panose="00000400000000000000" pitchFamily="2" charset="-78"/>
              </a:rPr>
              <a:t>ANOVA</a:t>
            </a:r>
            <a:r>
              <a:rPr lang="fa-IR" sz="1400" dirty="0">
                <a:cs typeface="B Nazanin" panose="00000400000000000000" pitchFamily="2" charset="-78"/>
              </a:rPr>
              <a:t>.</a:t>
            </a:r>
            <a:endParaRPr lang="en-US" sz="1400" dirty="0">
              <a:cs typeface="B Nazanin" panose="00000400000000000000" pitchFamily="2" charset="-78"/>
            </a:endParaRPr>
          </a:p>
        </p:txBody>
      </p:sp>
      <p:pic>
        <p:nvPicPr>
          <p:cNvPr id="33" name="Picture 32">
            <a:extLst>
              <a:ext uri="{FF2B5EF4-FFF2-40B4-BE49-F238E27FC236}">
                <a16:creationId xmlns:a16="http://schemas.microsoft.com/office/drawing/2014/main" id="{A37572AA-883D-BDD3-B652-3F6CE6C5E536}"/>
              </a:ext>
            </a:extLst>
          </p:cNvPr>
          <p:cNvPicPr>
            <a:picLocks noChangeAspect="1"/>
          </p:cNvPicPr>
          <p:nvPr/>
        </p:nvPicPr>
        <p:blipFill>
          <a:blip r:embed="rId18"/>
          <a:stretch>
            <a:fillRect/>
          </a:stretch>
        </p:blipFill>
        <p:spPr>
          <a:xfrm>
            <a:off x="7284844" y="3119246"/>
            <a:ext cx="2785070" cy="2706872"/>
          </a:xfrm>
          <a:prstGeom prst="rect">
            <a:avLst/>
          </a:prstGeom>
        </p:spPr>
      </p:pic>
      <p:sp>
        <p:nvSpPr>
          <p:cNvPr id="34" name="TextBox 33">
            <a:extLst>
              <a:ext uri="{FF2B5EF4-FFF2-40B4-BE49-F238E27FC236}">
                <a16:creationId xmlns:a16="http://schemas.microsoft.com/office/drawing/2014/main" id="{38243737-DA5A-9A29-3280-C3BE9BE95B35}"/>
              </a:ext>
            </a:extLst>
          </p:cNvPr>
          <p:cNvSpPr txBox="1"/>
          <p:nvPr/>
        </p:nvSpPr>
        <p:spPr>
          <a:xfrm>
            <a:off x="7284844" y="5790181"/>
            <a:ext cx="2883961" cy="307777"/>
          </a:xfrm>
          <a:prstGeom prst="rect">
            <a:avLst/>
          </a:prstGeom>
          <a:noFill/>
        </p:spPr>
        <p:txBody>
          <a:bodyPr wrap="square" rtlCol="0">
            <a:spAutoFit/>
          </a:bodyPr>
          <a:lstStyle/>
          <a:p>
            <a:pPr algn="ctr" rtl="1"/>
            <a:r>
              <a:rPr lang="fa-IR" sz="1400" dirty="0">
                <a:cs typeface="B Nazanin" panose="00000400000000000000" pitchFamily="2" charset="-78"/>
              </a:rPr>
              <a:t>شکل 2- ماشین بردار پشتیبان (</a:t>
            </a:r>
            <a:r>
              <a:rPr lang="en-US" sz="1400" dirty="0">
                <a:cs typeface="B Nazanin" panose="00000400000000000000" pitchFamily="2" charset="-78"/>
              </a:rPr>
              <a:t>SVM</a:t>
            </a:r>
            <a:r>
              <a:rPr lang="fa-IR" sz="1400" dirty="0">
                <a:cs typeface="B Nazanin" panose="00000400000000000000" pitchFamily="2" charset="-78"/>
              </a:rPr>
              <a:t>).</a:t>
            </a:r>
            <a:endParaRPr lang="en-US" sz="1400" dirty="0">
              <a:cs typeface="B Nazanin" panose="00000400000000000000" pitchFamily="2" charset="-78"/>
            </a:endParaRPr>
          </a:p>
        </p:txBody>
      </p:sp>
      <p:sp>
        <p:nvSpPr>
          <p:cNvPr id="20" name="Rectangle 19">
            <a:extLst>
              <a:ext uri="{FF2B5EF4-FFF2-40B4-BE49-F238E27FC236}">
                <a16:creationId xmlns:a16="http://schemas.microsoft.com/office/drawing/2014/main" id="{D8ED70C6-BE0D-31E0-467B-02FD29D1AC2C}"/>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59AADD9-3559-E98A-C195-FC722DC0E08C}"/>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20/30</a:t>
            </a:r>
            <a:endParaRPr lang="en-US" sz="2000" dirty="0">
              <a:solidFill>
                <a:srgbClr val="2F4CEE"/>
              </a:solidFill>
              <a:cs typeface="B Titr" panose="00000700000000000000" pitchFamily="2" charset="-78"/>
            </a:endParaRPr>
          </a:p>
        </p:txBody>
      </p:sp>
      <p:pic>
        <p:nvPicPr>
          <p:cNvPr id="23" name="Picture 22">
            <a:extLst>
              <a:ext uri="{FF2B5EF4-FFF2-40B4-BE49-F238E27FC236}">
                <a16:creationId xmlns:a16="http://schemas.microsoft.com/office/drawing/2014/main" id="{A17EE6A3-EA2B-CCD6-372E-5764C7C03F70}"/>
              </a:ext>
            </a:extLst>
          </p:cNvPr>
          <p:cNvPicPr>
            <a:picLocks noChangeAspect="1"/>
          </p:cNvPicPr>
          <p:nvPr/>
        </p:nvPicPr>
        <p:blipFill>
          <a:blip r:embed="rId19"/>
          <a:stretch>
            <a:fillRect/>
          </a:stretch>
        </p:blipFill>
        <p:spPr>
          <a:xfrm>
            <a:off x="239453" y="6282864"/>
            <a:ext cx="558216" cy="563309"/>
          </a:xfrm>
          <a:prstGeom prst="rect">
            <a:avLst/>
          </a:prstGeom>
        </p:spPr>
      </p:pic>
      <p:pic>
        <p:nvPicPr>
          <p:cNvPr id="24" name="Picture 23">
            <a:extLst>
              <a:ext uri="{FF2B5EF4-FFF2-40B4-BE49-F238E27FC236}">
                <a16:creationId xmlns:a16="http://schemas.microsoft.com/office/drawing/2014/main" id="{4A24A959-6E32-C5E1-614C-56CD256E1B53}"/>
              </a:ext>
            </a:extLst>
          </p:cNvPr>
          <p:cNvPicPr>
            <a:picLocks noChangeAspect="1"/>
          </p:cNvPicPr>
          <p:nvPr/>
        </p:nvPicPr>
        <p:blipFill>
          <a:blip r:embed="rId20"/>
          <a:stretch>
            <a:fillRect/>
          </a:stretch>
        </p:blipFill>
        <p:spPr>
          <a:xfrm>
            <a:off x="825911" y="6288744"/>
            <a:ext cx="561661" cy="566787"/>
          </a:xfrm>
          <a:prstGeom prst="rect">
            <a:avLst/>
          </a:prstGeom>
        </p:spPr>
      </p:pic>
      <p:sp>
        <p:nvSpPr>
          <p:cNvPr id="16" name="TextBox 15">
            <a:extLst>
              <a:ext uri="{FF2B5EF4-FFF2-40B4-BE49-F238E27FC236}">
                <a16:creationId xmlns:a16="http://schemas.microsoft.com/office/drawing/2014/main" id="{B1EB3BC5-B894-0421-8596-7D116622475A}"/>
              </a:ext>
            </a:extLst>
          </p:cNvPr>
          <p:cNvSpPr txBox="1"/>
          <p:nvPr/>
        </p:nvSpPr>
        <p:spPr>
          <a:xfrm>
            <a:off x="1157515" y="5978074"/>
            <a:ext cx="3811732" cy="307777"/>
          </a:xfrm>
          <a:prstGeom prst="rect">
            <a:avLst/>
          </a:prstGeom>
          <a:noFill/>
        </p:spPr>
        <p:txBody>
          <a:bodyPr wrap="square" rtlCol="0">
            <a:spAutoFit/>
          </a:bodyPr>
          <a:lstStyle/>
          <a:p>
            <a:pPr algn="ctr" rtl="1"/>
            <a:r>
              <a:rPr lang="fa-IR" sz="1400" dirty="0">
                <a:cs typeface="B Nazanin" panose="00000400000000000000" pitchFamily="2" charset="-78"/>
              </a:rPr>
              <a:t>شکل 1و2- مرتب‌سازی ویژگی‌ها براساس امتیاز آزمون خی2.</a:t>
            </a:r>
            <a:endParaRPr lang="en-US" sz="1400" dirty="0">
              <a:cs typeface="B Nazanin" panose="00000400000000000000" pitchFamily="2" charset="-78"/>
            </a:endParaRPr>
          </a:p>
        </p:txBody>
      </p:sp>
    </p:spTree>
    <p:extLst>
      <p:ext uri="{BB962C8B-B14F-4D97-AF65-F5344CB8AC3E}">
        <p14:creationId xmlns:p14="http://schemas.microsoft.com/office/powerpoint/2010/main" val="82057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 name="Graphic 53">
            <a:extLst>
              <a:ext uri="{FF2B5EF4-FFF2-40B4-BE49-F238E27FC236}">
                <a16:creationId xmlns:a16="http://schemas.microsoft.com/office/drawing/2014/main" id="{000F3F62-FB08-C301-A20A-78AD5073A2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3683" y="4074404"/>
            <a:ext cx="4389120" cy="2194560"/>
          </a:xfrm>
          <a:prstGeom prst="rect">
            <a:avLst/>
          </a:prstGeom>
        </p:spPr>
      </p:pic>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1337666999"/>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65C03B4D-61A7-A66C-B5D5-B54C883DDD4B}"/>
              </a:ext>
            </a:extLst>
          </p:cNvPr>
          <p:cNvSpPr txBox="1"/>
          <p:nvPr/>
        </p:nvSpPr>
        <p:spPr>
          <a:xfrm>
            <a:off x="4230797" y="1332131"/>
            <a:ext cx="7379910" cy="515526"/>
          </a:xfrm>
          <a:prstGeom prst="rect">
            <a:avLst/>
          </a:prstGeom>
          <a:noFill/>
          <a:ln>
            <a:noFill/>
          </a:ln>
        </p:spPr>
        <p:txBody>
          <a:bodyPr wrap="square" rtlCol="0">
            <a:spAutoFit/>
          </a:bodyPr>
          <a:lstStyle/>
          <a:p>
            <a:pPr marL="342900" indent="-342900" algn="r" rtl="1">
              <a:lnSpc>
                <a:spcPct val="150000"/>
              </a:lnSpc>
              <a:buBlip>
                <a:blip r:embed="rId10"/>
              </a:buBlip>
            </a:pPr>
            <a:r>
              <a:rPr lang="fa-IR" sz="2000" dirty="0">
                <a:cs typeface="B Nazanin" panose="00000400000000000000" pitchFamily="2" charset="-78"/>
              </a:rPr>
              <a:t>استخراج ویژگی</a:t>
            </a:r>
          </a:p>
        </p:txBody>
      </p:sp>
      <p:pic>
        <p:nvPicPr>
          <p:cNvPr id="29" name="Graphic 28">
            <a:extLst>
              <a:ext uri="{FF2B5EF4-FFF2-40B4-BE49-F238E27FC236}">
                <a16:creationId xmlns:a16="http://schemas.microsoft.com/office/drawing/2014/main" id="{6F70D056-82F8-76EC-5D59-40D3EF0B6B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052" y="1343754"/>
            <a:ext cx="3048000" cy="2286000"/>
          </a:xfrm>
          <a:prstGeom prst="rect">
            <a:avLst/>
          </a:prstGeom>
        </p:spPr>
      </p:pic>
      <p:pic>
        <p:nvPicPr>
          <p:cNvPr id="36" name="Graphic 35">
            <a:extLst>
              <a:ext uri="{FF2B5EF4-FFF2-40B4-BE49-F238E27FC236}">
                <a16:creationId xmlns:a16="http://schemas.microsoft.com/office/drawing/2014/main" id="{14C657E4-AFA7-5891-5005-0F396568F3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052" y="3629754"/>
            <a:ext cx="3048000" cy="2286000"/>
          </a:xfrm>
          <a:prstGeom prst="rect">
            <a:avLst/>
          </a:prstGeom>
        </p:spPr>
      </p:pic>
      <p:pic>
        <p:nvPicPr>
          <p:cNvPr id="43" name="Graphic 42">
            <a:extLst>
              <a:ext uri="{FF2B5EF4-FFF2-40B4-BE49-F238E27FC236}">
                <a16:creationId xmlns:a16="http://schemas.microsoft.com/office/drawing/2014/main" id="{F324A297-2B8D-42F9-1D5E-CFC7FB0D1BB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5052" y="1345868"/>
            <a:ext cx="4572000" cy="2286000"/>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50" name="Graphic 49">
            <a:extLst>
              <a:ext uri="{FF2B5EF4-FFF2-40B4-BE49-F238E27FC236}">
                <a16:creationId xmlns:a16="http://schemas.microsoft.com/office/drawing/2014/main" id="{8EF5A742-A5DF-A436-F1FB-965B9FE42BF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63683" y="1880698"/>
            <a:ext cx="4389120" cy="2194560"/>
          </a:xfrm>
          <a:prstGeom prst="rect">
            <a:avLst/>
          </a:prstGeom>
        </p:spPr>
      </p:pic>
      <p:pic>
        <p:nvPicPr>
          <p:cNvPr id="52" name="Picture 51">
            <a:extLst>
              <a:ext uri="{FF2B5EF4-FFF2-40B4-BE49-F238E27FC236}">
                <a16:creationId xmlns:a16="http://schemas.microsoft.com/office/drawing/2014/main" id="{E1150346-CD4C-1AC5-A4DF-E0E5E14D3EA6}"/>
              </a:ext>
            </a:extLst>
          </p:cNvPr>
          <p:cNvPicPr>
            <a:picLocks noChangeAspect="1"/>
          </p:cNvPicPr>
          <p:nvPr/>
        </p:nvPicPr>
        <p:blipFill>
          <a:blip r:embed="rId19"/>
          <a:stretch>
            <a:fillRect/>
          </a:stretch>
        </p:blipFill>
        <p:spPr>
          <a:xfrm>
            <a:off x="3135052" y="3627640"/>
            <a:ext cx="4572000" cy="2286000"/>
          </a:xfrm>
          <a:prstGeom prst="rect">
            <a:avLst/>
          </a:prstGeom>
        </p:spPr>
      </p:pic>
      <p:sp>
        <p:nvSpPr>
          <p:cNvPr id="15" name="Rectangle 14">
            <a:extLst>
              <a:ext uri="{FF2B5EF4-FFF2-40B4-BE49-F238E27FC236}">
                <a16:creationId xmlns:a16="http://schemas.microsoft.com/office/drawing/2014/main" id="{19F0C10E-D57A-3A31-366D-C0F813E05729}"/>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DC0447FF-92B7-1256-94EF-70C28B8BE50D}"/>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21/30</a:t>
            </a:r>
            <a:endParaRPr lang="en-US" sz="2000" dirty="0">
              <a:solidFill>
                <a:srgbClr val="2F4CEE"/>
              </a:solidFill>
              <a:cs typeface="B Titr" panose="00000700000000000000" pitchFamily="2" charset="-78"/>
            </a:endParaRPr>
          </a:p>
        </p:txBody>
      </p:sp>
      <p:pic>
        <p:nvPicPr>
          <p:cNvPr id="20" name="Picture 19">
            <a:extLst>
              <a:ext uri="{FF2B5EF4-FFF2-40B4-BE49-F238E27FC236}">
                <a16:creationId xmlns:a16="http://schemas.microsoft.com/office/drawing/2014/main" id="{946E351F-292F-1DAF-F377-B65722597ECF}"/>
              </a:ext>
            </a:extLst>
          </p:cNvPr>
          <p:cNvPicPr>
            <a:picLocks noChangeAspect="1"/>
          </p:cNvPicPr>
          <p:nvPr/>
        </p:nvPicPr>
        <p:blipFill>
          <a:blip r:embed="rId20"/>
          <a:stretch>
            <a:fillRect/>
          </a:stretch>
        </p:blipFill>
        <p:spPr>
          <a:xfrm>
            <a:off x="239453" y="6282864"/>
            <a:ext cx="558216" cy="563309"/>
          </a:xfrm>
          <a:prstGeom prst="rect">
            <a:avLst/>
          </a:prstGeom>
        </p:spPr>
      </p:pic>
      <p:pic>
        <p:nvPicPr>
          <p:cNvPr id="22" name="Picture 21">
            <a:extLst>
              <a:ext uri="{FF2B5EF4-FFF2-40B4-BE49-F238E27FC236}">
                <a16:creationId xmlns:a16="http://schemas.microsoft.com/office/drawing/2014/main" id="{9C97D257-178F-9695-AB65-157C9CC25310}"/>
              </a:ext>
            </a:extLst>
          </p:cNvPr>
          <p:cNvPicPr>
            <a:picLocks noChangeAspect="1"/>
          </p:cNvPicPr>
          <p:nvPr/>
        </p:nvPicPr>
        <p:blipFill>
          <a:blip r:embed="rId21"/>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211570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8A51897A-63E6-BA22-CB1E-D34E647053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9570" y="2030634"/>
            <a:ext cx="6858001" cy="2286000"/>
          </a:xfrm>
          <a:prstGeom prst="rect">
            <a:avLst/>
          </a:prstGeom>
        </p:spPr>
      </p:pic>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3285515"/>
          </a:xfrm>
          <a:prstGeom prst="rect">
            <a:avLst/>
          </a:prstGeom>
          <a:noFill/>
          <a:ln>
            <a:noFill/>
          </a:ln>
        </p:spPr>
        <p:txBody>
          <a:bodyPr wrap="square" rtlCol="0">
            <a:spAutoFit/>
          </a:bodyPr>
          <a:lstStyle/>
          <a:p>
            <a:pPr marL="342900" indent="-342900" algn="r" rtl="1">
              <a:lnSpc>
                <a:spcPct val="150000"/>
              </a:lnSpc>
              <a:buBlip>
                <a:blip r:embed="rId5"/>
              </a:buBlip>
            </a:pPr>
            <a:r>
              <a:rPr lang="fa-IR" sz="2000" dirty="0">
                <a:cs typeface="B Nazanin" panose="00000400000000000000" pitchFamily="2" charset="-78"/>
              </a:rPr>
              <a:t>بررسی برخی خصوصیات آماری ویژگی‌های به‌دست‌آمده</a:t>
            </a:r>
          </a:p>
          <a:p>
            <a:pPr marL="800100" lvl="1" indent="-342900" algn="r" rtl="1">
              <a:lnSpc>
                <a:spcPct val="150000"/>
              </a:lnSpc>
              <a:buBlip>
                <a:blip r:embed="rId6"/>
              </a:buBlip>
            </a:pPr>
            <a:r>
              <a:rPr lang="fa-IR" sz="2000" b="1" dirty="0">
                <a:highlight>
                  <a:srgbClr val="00FFFF"/>
                </a:highlight>
                <a:cs typeface="B Nazanin" panose="00000400000000000000" pitchFamily="2" charset="-78"/>
              </a:rPr>
              <a:t>انتخاب ویژگی بر اساس آزمون آماری تحلیل واریانس </a:t>
            </a:r>
            <a:r>
              <a:rPr lang="en-US" sz="2000" b="1" dirty="0">
                <a:highlight>
                  <a:srgbClr val="00FFFF"/>
                </a:highlight>
                <a:cs typeface="B Nazanin" panose="00000400000000000000" pitchFamily="2" charset="-78"/>
              </a:rPr>
              <a:t>F (ANOVA F-test)</a:t>
            </a:r>
          </a:p>
          <a:p>
            <a:pPr marL="800100" lvl="1" indent="-342900" algn="r" rtl="1">
              <a:lnSpc>
                <a:spcPct val="150000"/>
              </a:lnSpc>
              <a:buBlip>
                <a:blip r:embed="rId6"/>
              </a:buBlip>
            </a:pPr>
            <a:endParaRPr lang="fa-IR" sz="2000" dirty="0">
              <a:cs typeface="B Nazanin" panose="00000400000000000000" pitchFamily="2" charset="-78"/>
            </a:endParaRPr>
          </a:p>
          <a:p>
            <a:pPr marL="800100" lvl="1" indent="-342900" algn="r" rtl="1">
              <a:lnSpc>
                <a:spcPct val="150000"/>
              </a:lnSpc>
              <a:buBlip>
                <a:blip r:embed="rId6"/>
              </a:buBlip>
            </a:pPr>
            <a:endParaRPr lang="fa-IR" sz="2000" dirty="0">
              <a:cs typeface="B Nazanin" panose="00000400000000000000" pitchFamily="2" charset="-78"/>
            </a:endParaRPr>
          </a:p>
          <a:p>
            <a:pPr marL="800100" lvl="1" indent="-342900" algn="r" rtl="1">
              <a:lnSpc>
                <a:spcPct val="150000"/>
              </a:lnSpc>
              <a:buBlip>
                <a:blip r:embed="rId6"/>
              </a:buBlip>
            </a:pPr>
            <a:endParaRPr lang="fa-IR" sz="2000" dirty="0">
              <a:cs typeface="B Nazanin" panose="00000400000000000000" pitchFamily="2" charset="-78"/>
            </a:endParaRPr>
          </a:p>
          <a:p>
            <a:pPr lvl="1" algn="r" rtl="1">
              <a:lnSpc>
                <a:spcPct val="150000"/>
              </a:lnSpc>
            </a:pPr>
            <a:endParaRPr lang="fa-IR" sz="2000" dirty="0">
              <a:cs typeface="B Nazanin" panose="00000400000000000000" pitchFamily="2" charset="-78"/>
            </a:endParaRPr>
          </a:p>
          <a:p>
            <a:pPr lvl="1">
              <a:lnSpc>
                <a:spcPct val="150000"/>
              </a:lnSpc>
            </a:pPr>
            <a:r>
              <a:rPr lang="fa-IR" sz="2000" b="1" dirty="0">
                <a:highlight>
                  <a:srgbClr val="00FFFF"/>
                </a:highlight>
                <a:cs typeface="B Nazanin" panose="00000400000000000000" pitchFamily="2" charset="-78"/>
              </a:rPr>
              <a:t>انتخاب ویژگی بر اساس آزمون آماری خی2</a:t>
            </a: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22/30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32076476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2"/>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3"/>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6" name="Graphic 5">
            <a:extLst>
              <a:ext uri="{FF2B5EF4-FFF2-40B4-BE49-F238E27FC236}">
                <a16:creationId xmlns:a16="http://schemas.microsoft.com/office/drawing/2014/main" id="{ABD7B4A3-7B96-1FE7-C7C4-BB589179A6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218" y="2030171"/>
            <a:ext cx="848438" cy="815738"/>
          </a:xfrm>
          <a:prstGeom prst="rect">
            <a:avLst/>
          </a:prstGeom>
        </p:spPr>
      </p:pic>
      <p:pic>
        <p:nvPicPr>
          <p:cNvPr id="8" name="Graphic 7">
            <a:extLst>
              <a:ext uri="{FF2B5EF4-FFF2-40B4-BE49-F238E27FC236}">
                <a16:creationId xmlns:a16="http://schemas.microsoft.com/office/drawing/2014/main" id="{9D86ECDB-A22D-D9E2-2FF4-4A4BFFB192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5116" y="1732571"/>
            <a:ext cx="853060" cy="815738"/>
          </a:xfrm>
          <a:prstGeom prst="rect">
            <a:avLst/>
          </a:prstGeom>
        </p:spPr>
      </p:pic>
      <p:pic>
        <p:nvPicPr>
          <p:cNvPr id="12" name="Graphic 11">
            <a:extLst>
              <a:ext uri="{FF2B5EF4-FFF2-40B4-BE49-F238E27FC236}">
                <a16:creationId xmlns:a16="http://schemas.microsoft.com/office/drawing/2014/main" id="{02D9372C-09F8-7538-2C84-9288E4D5E4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63788" y="2637857"/>
            <a:ext cx="860612" cy="822960"/>
          </a:xfrm>
          <a:prstGeom prst="rect">
            <a:avLst/>
          </a:prstGeom>
        </p:spPr>
      </p:pic>
      <p:pic>
        <p:nvPicPr>
          <p:cNvPr id="14" name="Graphic 13">
            <a:extLst>
              <a:ext uri="{FF2B5EF4-FFF2-40B4-BE49-F238E27FC236}">
                <a16:creationId xmlns:a16="http://schemas.microsoft.com/office/drawing/2014/main" id="{986D4BD4-77C4-F251-F505-DEB62A7254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36802" y="2019338"/>
            <a:ext cx="855950" cy="822960"/>
          </a:xfrm>
          <a:prstGeom prst="rect">
            <a:avLst/>
          </a:prstGeom>
        </p:spPr>
      </p:pic>
      <p:pic>
        <p:nvPicPr>
          <p:cNvPr id="16" name="Graphic 15">
            <a:extLst>
              <a:ext uri="{FF2B5EF4-FFF2-40B4-BE49-F238E27FC236}">
                <a16:creationId xmlns:a16="http://schemas.microsoft.com/office/drawing/2014/main" id="{C61619C5-C692-92FB-54FA-BF1E8F229A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05131" y="2923182"/>
            <a:ext cx="860612" cy="822960"/>
          </a:xfrm>
          <a:prstGeom prst="rect">
            <a:avLst/>
          </a:prstGeom>
        </p:spPr>
      </p:pic>
      <p:pic>
        <p:nvPicPr>
          <p:cNvPr id="22" name="Graphic 21">
            <a:extLst>
              <a:ext uri="{FF2B5EF4-FFF2-40B4-BE49-F238E27FC236}">
                <a16:creationId xmlns:a16="http://schemas.microsoft.com/office/drawing/2014/main" id="{CAD0D4E3-B227-F84A-3EB5-0C428AFD4B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323702" y="2963257"/>
            <a:ext cx="860612" cy="822960"/>
          </a:xfrm>
          <a:prstGeom prst="rect">
            <a:avLst/>
          </a:prstGeom>
        </p:spPr>
      </p:pic>
      <p:sp>
        <p:nvSpPr>
          <p:cNvPr id="31" name="Arrow: Right 30">
            <a:extLst>
              <a:ext uri="{FF2B5EF4-FFF2-40B4-BE49-F238E27FC236}">
                <a16:creationId xmlns:a16="http://schemas.microsoft.com/office/drawing/2014/main" id="{221C5E7F-24AD-7116-3948-20EDDFCE6912}"/>
              </a:ext>
            </a:extLst>
          </p:cNvPr>
          <p:cNvSpPr/>
          <p:nvPr/>
        </p:nvSpPr>
        <p:spPr>
          <a:xfrm>
            <a:off x="3502410" y="2961658"/>
            <a:ext cx="684621" cy="194179"/>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BAA3811-BE70-8310-8E23-8A44FAE3C565}"/>
                  </a:ext>
                </a:extLst>
              </p:cNvPr>
              <p:cNvSpPr txBox="1"/>
              <p:nvPr/>
            </p:nvSpPr>
            <p:spPr>
              <a:xfrm>
                <a:off x="12837570" y="1050271"/>
                <a:ext cx="298159" cy="535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r>
                                <a:rPr lang="fa-IR" b="0" i="1" smtClean="0">
                                  <a:latin typeface="Cambria Math" panose="02040503050406030204" pitchFamily="18" charset="0"/>
                                </a:rPr>
                                <m:t> </m:t>
                              </m:r>
                            </m:e>
                          </m:nary>
                        </m:num>
                        <m:den>
                          <m:r>
                            <a:rPr lang="fa-IR" b="0" i="1" smtClean="0">
                              <a:latin typeface="Cambria Math" panose="02040503050406030204" pitchFamily="18" charset="0"/>
                            </a:rPr>
                            <m:t>61</m:t>
                          </m:r>
                        </m:den>
                      </m:f>
                    </m:oMath>
                  </m:oMathPara>
                </a14:m>
                <a:endParaRPr lang="en-US" dirty="0"/>
              </a:p>
            </p:txBody>
          </p:sp>
        </mc:Choice>
        <mc:Fallback xmlns="">
          <p:sp>
            <p:nvSpPr>
              <p:cNvPr id="23" name="TextBox 22">
                <a:extLst>
                  <a:ext uri="{FF2B5EF4-FFF2-40B4-BE49-F238E27FC236}">
                    <a16:creationId xmlns:a16="http://schemas.microsoft.com/office/drawing/2014/main" id="{9BAA3811-BE70-8310-8E23-8A44FAE3C565}"/>
                  </a:ext>
                </a:extLst>
              </p:cNvPr>
              <p:cNvSpPr txBox="1">
                <a:spLocks noRot="1" noChangeAspect="1" noMove="1" noResize="1" noEditPoints="1" noAdjustHandles="1" noChangeArrowheads="1" noChangeShapeType="1" noTextEdit="1"/>
              </p:cNvSpPr>
              <p:nvPr/>
            </p:nvSpPr>
            <p:spPr>
              <a:xfrm>
                <a:off x="12837570" y="1050271"/>
                <a:ext cx="298159" cy="535468"/>
              </a:xfrm>
              <a:prstGeom prst="rect">
                <a:avLst/>
              </a:prstGeom>
              <a:blipFill>
                <a:blip r:embed="rId26"/>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D572A87F-0A27-835B-E591-6EBBA09A21D5}"/>
              </a:ext>
            </a:extLst>
          </p:cNvPr>
          <p:cNvSpPr txBox="1"/>
          <p:nvPr/>
        </p:nvSpPr>
        <p:spPr>
          <a:xfrm>
            <a:off x="3122812" y="1964622"/>
            <a:ext cx="1443819" cy="1015663"/>
          </a:xfrm>
          <a:prstGeom prst="rect">
            <a:avLst/>
          </a:prstGeom>
          <a:noFill/>
        </p:spPr>
        <p:txBody>
          <a:bodyPr wrap="square" rtlCol="0">
            <a:spAutoFit/>
          </a:bodyPr>
          <a:lstStyle/>
          <a:p>
            <a:pPr algn="ctr"/>
            <a:r>
              <a:rPr lang="fa-IR" sz="2000" dirty="0">
                <a:cs typeface="B Nazanin" panose="00000400000000000000" pitchFamily="2" charset="-78"/>
              </a:rPr>
              <a:t>مرتب سازی بر اساس میانه‌ها امتیاز</a:t>
            </a:r>
            <a:endParaRPr lang="en-US" sz="2000" dirty="0">
              <a:cs typeface="B Nazanin" panose="00000400000000000000" pitchFamily="2" charset="-78"/>
            </a:endParaRPr>
          </a:p>
        </p:txBody>
      </p:sp>
      <p:pic>
        <p:nvPicPr>
          <p:cNvPr id="32" name="Graphic 31">
            <a:extLst>
              <a:ext uri="{FF2B5EF4-FFF2-40B4-BE49-F238E27FC236}">
                <a16:creationId xmlns:a16="http://schemas.microsoft.com/office/drawing/2014/main" id="{6A17D0D8-1815-1903-C317-CF76A12BEDB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39452" y="4334803"/>
            <a:ext cx="6858000" cy="2286000"/>
          </a:xfrm>
          <a:prstGeom prst="rect">
            <a:avLst/>
          </a:prstGeom>
        </p:spPr>
      </p:pic>
      <p:pic>
        <p:nvPicPr>
          <p:cNvPr id="38" name="Graphic 37">
            <a:extLst>
              <a:ext uri="{FF2B5EF4-FFF2-40B4-BE49-F238E27FC236}">
                <a16:creationId xmlns:a16="http://schemas.microsoft.com/office/drawing/2014/main" id="{45E5B132-3244-FCF7-33DE-AF159AE5BC5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60073" y="4301902"/>
            <a:ext cx="860612" cy="822960"/>
          </a:xfrm>
          <a:prstGeom prst="rect">
            <a:avLst/>
          </a:prstGeom>
        </p:spPr>
      </p:pic>
      <p:pic>
        <p:nvPicPr>
          <p:cNvPr id="40" name="Graphic 39">
            <a:extLst>
              <a:ext uri="{FF2B5EF4-FFF2-40B4-BE49-F238E27FC236}">
                <a16:creationId xmlns:a16="http://schemas.microsoft.com/office/drawing/2014/main" id="{F92FBBD4-EEF1-EE4C-04E3-15DD1A674CA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416506" y="5228069"/>
            <a:ext cx="860612" cy="822960"/>
          </a:xfrm>
          <a:prstGeom prst="rect">
            <a:avLst/>
          </a:prstGeom>
        </p:spPr>
      </p:pic>
      <p:pic>
        <p:nvPicPr>
          <p:cNvPr id="42" name="Graphic 41">
            <a:extLst>
              <a:ext uri="{FF2B5EF4-FFF2-40B4-BE49-F238E27FC236}">
                <a16:creationId xmlns:a16="http://schemas.microsoft.com/office/drawing/2014/main" id="{F945AB3B-5743-B24D-6546-A07AA6ABF089}"/>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320685" y="5310811"/>
            <a:ext cx="860612" cy="822960"/>
          </a:xfrm>
          <a:prstGeom prst="rect">
            <a:avLst/>
          </a:prstGeom>
        </p:spPr>
      </p:pic>
      <p:pic>
        <p:nvPicPr>
          <p:cNvPr id="46" name="Graphic 45">
            <a:extLst>
              <a:ext uri="{FF2B5EF4-FFF2-40B4-BE49-F238E27FC236}">
                <a16:creationId xmlns:a16="http://schemas.microsoft.com/office/drawing/2014/main" id="{4951242E-BE29-9188-578B-B8AD935E6B5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23187" y="4816589"/>
            <a:ext cx="860612" cy="822960"/>
          </a:xfrm>
          <a:prstGeom prst="rect">
            <a:avLst/>
          </a:prstGeom>
        </p:spPr>
      </p:pic>
      <p:pic>
        <p:nvPicPr>
          <p:cNvPr id="48" name="Graphic 47">
            <a:extLst>
              <a:ext uri="{FF2B5EF4-FFF2-40B4-BE49-F238E27FC236}">
                <a16:creationId xmlns:a16="http://schemas.microsoft.com/office/drawing/2014/main" id="{32096EE0-CF65-A0A6-EB99-48A9062FC83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57508" y="4393334"/>
            <a:ext cx="860612" cy="822960"/>
          </a:xfrm>
          <a:prstGeom prst="rect">
            <a:avLst/>
          </a:prstGeom>
        </p:spPr>
      </p:pic>
      <p:sp>
        <p:nvSpPr>
          <p:cNvPr id="53" name="Arrow: Right 52">
            <a:extLst>
              <a:ext uri="{FF2B5EF4-FFF2-40B4-BE49-F238E27FC236}">
                <a16:creationId xmlns:a16="http://schemas.microsoft.com/office/drawing/2014/main" id="{879C6F92-EFE4-3B4A-30EF-E2E065445535}"/>
              </a:ext>
            </a:extLst>
          </p:cNvPr>
          <p:cNvSpPr/>
          <p:nvPr/>
        </p:nvSpPr>
        <p:spPr>
          <a:xfrm rot="10800000">
            <a:off x="7486259" y="5384898"/>
            <a:ext cx="684621" cy="194179"/>
          </a:xfrm>
          <a:prstGeom prst="rightArrow">
            <a:avLst>
              <a:gd name="adj1" fmla="val 50000"/>
              <a:gd name="adj2" fmla="val 85775"/>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A3FD018-D329-D2A6-68F2-141290114F1B}"/>
              </a:ext>
            </a:extLst>
          </p:cNvPr>
          <p:cNvSpPr txBox="1"/>
          <p:nvPr/>
        </p:nvSpPr>
        <p:spPr>
          <a:xfrm>
            <a:off x="7130159" y="4409444"/>
            <a:ext cx="1349461" cy="923330"/>
          </a:xfrm>
          <a:prstGeom prst="rect">
            <a:avLst/>
          </a:prstGeom>
          <a:noFill/>
        </p:spPr>
        <p:txBody>
          <a:bodyPr wrap="square" rtlCol="0">
            <a:spAutoFit/>
          </a:bodyPr>
          <a:lstStyle/>
          <a:p>
            <a:pPr algn="ctr"/>
            <a:r>
              <a:rPr lang="fa-IR" dirty="0">
                <a:cs typeface="B Nazanin" panose="00000400000000000000" pitchFamily="2" charset="-78"/>
              </a:rPr>
              <a:t>مرتب سازی بر اساس میانه‌ها امتیاز</a:t>
            </a:r>
            <a:endParaRPr lang="en-US" dirty="0">
              <a:cs typeface="B Nazanin" panose="00000400000000000000" pitchFamily="2" charset="-78"/>
            </a:endParaRPr>
          </a:p>
        </p:txBody>
      </p:sp>
    </p:spTree>
    <p:extLst>
      <p:ext uri="{BB962C8B-B14F-4D97-AF65-F5344CB8AC3E}">
        <p14:creationId xmlns:p14="http://schemas.microsoft.com/office/powerpoint/2010/main" val="3474309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961161"/>
          </a:xfrm>
          <a:prstGeom prst="rect">
            <a:avLst/>
          </a:prstGeom>
          <a:noFill/>
          <a:ln>
            <a:noFill/>
          </a:ln>
        </p:spPr>
        <p:txBody>
          <a:bodyPr wrap="square" rtlCol="0">
            <a:spAutoFit/>
          </a:bodyPr>
          <a:lstStyle/>
          <a:p>
            <a:pPr marL="342900" indent="-342900" algn="r" rtl="1">
              <a:lnSpc>
                <a:spcPct val="150000"/>
              </a:lnSpc>
              <a:buBlip>
                <a:blip r:embed="rId3"/>
              </a:buBlip>
            </a:pPr>
            <a:r>
              <a:rPr lang="fa-IR" sz="2000" dirty="0">
                <a:cs typeface="B Nazanin" panose="00000400000000000000" pitchFamily="2" charset="-78"/>
              </a:rPr>
              <a:t>بررسی برخی خصوصیات آماری ویژگی‌های به‌دست‌آمده</a:t>
            </a:r>
          </a:p>
          <a:p>
            <a:pPr marL="800100" lvl="1" indent="-342900" algn="r" rtl="1">
              <a:lnSpc>
                <a:spcPct val="150000"/>
              </a:lnSpc>
              <a:buBlip>
                <a:blip r:embed="rId4"/>
              </a:buBlip>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رتبه‌بندی ۷۳ ویژگی </a:t>
            </a:r>
            <a:r>
              <a:rPr lang="fa-IR" sz="1800" dirty="0">
                <a:effectLst/>
                <a:latin typeface="Cambria" panose="02040503050406030204" pitchFamily="18" charset="0"/>
                <a:ea typeface="MS Mincho" panose="02020609040205080304" pitchFamily="49" charset="-128"/>
                <a:cs typeface="B Nazanin" panose="00000400000000000000" pitchFamily="2" charset="-78"/>
              </a:rPr>
              <a:t>مورد مطالعه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بر اساس میانگین رتبه‌ها در میان دو آزمون آمار</a:t>
            </a:r>
            <a:r>
              <a:rPr lang="fa-IR" sz="1800" dirty="0">
                <a:effectLst/>
                <a:latin typeface="Cambria" panose="02040503050406030204" pitchFamily="18" charset="0"/>
                <a:ea typeface="MS Mincho" panose="02020609040205080304" pitchFamily="49" charset="-128"/>
                <a:cs typeface="B Nazanin" panose="00000400000000000000" pitchFamily="2" charset="-78"/>
              </a:rPr>
              <a:t>ی ‌</a:t>
            </a:r>
            <a:r>
              <a:rPr lang="en-US" sz="1800" dirty="0">
                <a:effectLst/>
                <a:latin typeface="Cambria" panose="02040503050406030204" pitchFamily="18" charset="0"/>
                <a:ea typeface="MS Mincho" panose="02020609040205080304" pitchFamily="49" charset="-128"/>
                <a:cs typeface="B Nazanin" panose="00000400000000000000" pitchFamily="2" charset="-78"/>
              </a:rPr>
              <a:t>ANOVA</a:t>
            </a:r>
            <a:r>
              <a:rPr lang="fa-IR" sz="1800" dirty="0">
                <a:effectLst/>
                <a:latin typeface="Cambria" panose="02040503050406030204" pitchFamily="18" charset="0"/>
                <a:ea typeface="MS Mincho" panose="02020609040205080304" pitchFamily="49" charset="-128"/>
                <a:cs typeface="B Nazanin" panose="00000400000000000000" pitchFamily="2" charset="-78"/>
              </a:rPr>
              <a:t> و خی۲</a:t>
            </a:r>
            <a:endParaRPr lang="en-US" sz="2000" b="1" dirty="0">
              <a:highlight>
                <a:srgbClr val="00FFFF"/>
              </a:highlight>
              <a:cs typeface="B Nazanin" panose="000004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23/30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943865185"/>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0"/>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1"/>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27" name="Graphic 41">
            <a:extLst>
              <a:ext uri="{FF2B5EF4-FFF2-40B4-BE49-F238E27FC236}">
                <a16:creationId xmlns:a16="http://schemas.microsoft.com/office/drawing/2014/main" id="{70C23ED3-0119-42EF-9C4E-249BD1792AF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66666" y="3154998"/>
            <a:ext cx="9341944" cy="3426180"/>
          </a:xfrm>
          <a:prstGeom prst="rect">
            <a:avLst/>
          </a:prstGeom>
        </p:spPr>
      </p:pic>
      <p:pic>
        <p:nvPicPr>
          <p:cNvPr id="28" name="Graphic 39">
            <a:extLst>
              <a:ext uri="{FF2B5EF4-FFF2-40B4-BE49-F238E27FC236}">
                <a16:creationId xmlns:a16="http://schemas.microsoft.com/office/drawing/2014/main" id="{3BFB2473-F21F-11EF-6A0F-C48B88855F1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20466" y="2250123"/>
            <a:ext cx="2409429" cy="914400"/>
          </a:xfrm>
          <a:prstGeom prst="rect">
            <a:avLst/>
          </a:prstGeom>
        </p:spPr>
      </p:pic>
      <p:pic>
        <p:nvPicPr>
          <p:cNvPr id="29" name="Graphic 39">
            <a:extLst>
              <a:ext uri="{FF2B5EF4-FFF2-40B4-BE49-F238E27FC236}">
                <a16:creationId xmlns:a16="http://schemas.microsoft.com/office/drawing/2014/main" id="{BD68B10E-B794-6043-E57C-1093E96AB8F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94550" y="2250123"/>
            <a:ext cx="2409429" cy="914400"/>
          </a:xfrm>
          <a:prstGeom prst="rect">
            <a:avLst/>
          </a:prstGeom>
        </p:spPr>
      </p:pic>
      <p:sp>
        <p:nvSpPr>
          <p:cNvPr id="2" name="TextBox 1">
            <a:extLst>
              <a:ext uri="{FF2B5EF4-FFF2-40B4-BE49-F238E27FC236}">
                <a16:creationId xmlns:a16="http://schemas.microsoft.com/office/drawing/2014/main" id="{1AF0E565-F954-7217-EBC7-BD6A9EBB97C9}"/>
              </a:ext>
            </a:extLst>
          </p:cNvPr>
          <p:cNvSpPr txBox="1"/>
          <p:nvPr/>
        </p:nvSpPr>
        <p:spPr>
          <a:xfrm>
            <a:off x="2937445" y="2454558"/>
            <a:ext cx="6451599" cy="369332"/>
          </a:xfrm>
          <a:prstGeom prst="rect">
            <a:avLst/>
          </a:prstGeom>
          <a:noFill/>
        </p:spPr>
        <p:txBody>
          <a:bodyPr wrap="square" rtlCol="0">
            <a:spAutoFit/>
          </a:bodyPr>
          <a:lstStyle/>
          <a:p>
            <a:r>
              <a:rPr lang="fa-IR" dirty="0">
                <a:cs typeface="B Mitra" panose="00000400000000000000" pitchFamily="2" charset="-78"/>
              </a:rPr>
              <a:t> = (                                                  و                                                  ) میانگین</a:t>
            </a:r>
            <a:endParaRPr lang="en-US" dirty="0">
              <a:cs typeface="B Mitra" panose="00000400000000000000" pitchFamily="2" charset="-78"/>
            </a:endParaRPr>
          </a:p>
        </p:txBody>
      </p:sp>
    </p:spTree>
    <p:extLst>
      <p:ext uri="{BB962C8B-B14F-4D97-AF65-F5344CB8AC3E}">
        <p14:creationId xmlns:p14="http://schemas.microsoft.com/office/powerpoint/2010/main" val="2549805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18A7C1-7943-4311-318D-40F1DAC1F90D}"/>
              </a:ext>
            </a:extLst>
          </p:cNvPr>
          <p:cNvPicPr>
            <a:picLocks noChangeAspect="1"/>
          </p:cNvPicPr>
          <p:nvPr/>
        </p:nvPicPr>
        <p:blipFill>
          <a:blip r:embed="rId3"/>
          <a:stretch>
            <a:fillRect/>
          </a:stretch>
        </p:blipFill>
        <p:spPr>
          <a:xfrm>
            <a:off x="1247555" y="3325121"/>
            <a:ext cx="3270816" cy="3143254"/>
          </a:xfrm>
          <a:prstGeom prst="rect">
            <a:avLst/>
          </a:prstGeom>
        </p:spPr>
      </p:pic>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961161"/>
          </a:xfrm>
          <a:prstGeom prst="rect">
            <a:avLst/>
          </a:prstGeom>
          <a:noFill/>
          <a:ln>
            <a:noFill/>
          </a:ln>
        </p:spPr>
        <p:txBody>
          <a:bodyPr wrap="square" rtlCol="0">
            <a:spAutoFit/>
          </a:bodyPr>
          <a:lstStyle/>
          <a:p>
            <a:pPr marL="342900" indent="-342900" algn="r" rtl="1">
              <a:lnSpc>
                <a:spcPct val="150000"/>
              </a:lnSpc>
              <a:buBlip>
                <a:blip r:embed="rId4"/>
              </a:buBlip>
            </a:pPr>
            <a:r>
              <a:rPr lang="fa-IR" sz="2000" dirty="0">
                <a:cs typeface="B Nazanin" panose="00000400000000000000" pitchFamily="2" charset="-78"/>
              </a:rPr>
              <a:t>طبقه‌بندی با ماشین بردار پشتیبان </a:t>
            </a:r>
            <a:r>
              <a:rPr lang="en-US" sz="2000" dirty="0">
                <a:cs typeface="B Nazanin" panose="00000400000000000000" pitchFamily="2" charset="-78"/>
              </a:rPr>
              <a:t>SVM </a:t>
            </a:r>
          </a:p>
          <a:p>
            <a:pPr marL="800100" lvl="1" indent="-342900" algn="r" rtl="1">
              <a:lnSpc>
                <a:spcPct val="150000"/>
              </a:lnSpc>
              <a:buBlip>
                <a:blip r:embed="rId5"/>
              </a:buBlip>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یافتن بهترین پارامترهای مدل ماشین بردار پشتیبان</a:t>
            </a:r>
            <a:endParaRPr lang="en-US" sz="2000" b="1" dirty="0">
              <a:highlight>
                <a:srgbClr val="00FFFF"/>
              </a:highlight>
              <a:cs typeface="B Nazanin" panose="000004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24/30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788586133"/>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1"/>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2"/>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5" name="Picture 4">
            <a:extLst>
              <a:ext uri="{FF2B5EF4-FFF2-40B4-BE49-F238E27FC236}">
                <a16:creationId xmlns:a16="http://schemas.microsoft.com/office/drawing/2014/main" id="{B9A137C6-E5BE-1530-C41E-3D1A8F4F0FA9}"/>
              </a:ext>
            </a:extLst>
          </p:cNvPr>
          <p:cNvPicPr>
            <a:picLocks noChangeAspect="1"/>
          </p:cNvPicPr>
          <p:nvPr/>
        </p:nvPicPr>
        <p:blipFill rotWithShape="1">
          <a:blip r:embed="rId13"/>
          <a:srcRect l="17382" t="14924" r="19775" b="9817"/>
          <a:stretch/>
        </p:blipFill>
        <p:spPr>
          <a:xfrm>
            <a:off x="9408393" y="2337261"/>
            <a:ext cx="2512358" cy="2660144"/>
          </a:xfrm>
          <a:prstGeom prst="rect">
            <a:avLst/>
          </a:prstGeom>
        </p:spPr>
      </p:pic>
      <p:grpSp>
        <p:nvGrpSpPr>
          <p:cNvPr id="6" name="Group 5">
            <a:extLst>
              <a:ext uri="{FF2B5EF4-FFF2-40B4-BE49-F238E27FC236}">
                <a16:creationId xmlns:a16="http://schemas.microsoft.com/office/drawing/2014/main" id="{B5DCCC44-F663-927F-CAB2-133780959C52}"/>
              </a:ext>
            </a:extLst>
          </p:cNvPr>
          <p:cNvGrpSpPr/>
          <p:nvPr/>
        </p:nvGrpSpPr>
        <p:grpSpPr>
          <a:xfrm>
            <a:off x="1098678" y="659157"/>
            <a:ext cx="3568572" cy="2246722"/>
            <a:chOff x="5564793" y="1298448"/>
            <a:chExt cx="6768107" cy="4261104"/>
          </a:xfrm>
        </p:grpSpPr>
        <p:pic>
          <p:nvPicPr>
            <p:cNvPr id="15" name="Picture 14">
              <a:extLst>
                <a:ext uri="{FF2B5EF4-FFF2-40B4-BE49-F238E27FC236}">
                  <a16:creationId xmlns:a16="http://schemas.microsoft.com/office/drawing/2014/main" id="{B96B94BA-C7F6-A6C9-7DD2-5A5F08AC4072}"/>
                </a:ext>
              </a:extLst>
            </p:cNvPr>
            <p:cNvPicPr>
              <a:picLocks noChangeAspect="1"/>
            </p:cNvPicPr>
            <p:nvPr/>
          </p:nvPicPr>
          <p:blipFill>
            <a:blip r:embed="rId14"/>
            <a:stretch>
              <a:fillRect/>
            </a:stretch>
          </p:blipFill>
          <p:spPr>
            <a:xfrm>
              <a:off x="5564793" y="1298448"/>
              <a:ext cx="6768107" cy="4261104"/>
            </a:xfrm>
            <a:prstGeom prst="rect">
              <a:avLst/>
            </a:prstGeom>
          </p:spPr>
        </p:pic>
        <p:sp>
          <p:nvSpPr>
            <p:cNvPr id="22" name="Rectangle: Rounded Corners 21">
              <a:extLst>
                <a:ext uri="{FF2B5EF4-FFF2-40B4-BE49-F238E27FC236}">
                  <a16:creationId xmlns:a16="http://schemas.microsoft.com/office/drawing/2014/main" id="{5F6CB3C2-899A-3510-647C-90C2828CC043}"/>
                </a:ext>
              </a:extLst>
            </p:cNvPr>
            <p:cNvSpPr/>
            <p:nvPr/>
          </p:nvSpPr>
          <p:spPr>
            <a:xfrm>
              <a:off x="7709603" y="4474742"/>
              <a:ext cx="1773142" cy="357734"/>
            </a:xfrm>
            <a:prstGeom prst="roundRect">
              <a:avLst>
                <a:gd name="adj" fmla="val 20554"/>
              </a:avLst>
            </a:prstGeom>
            <a:solidFill>
              <a:srgbClr val="FF0000">
                <a:alpha val="1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5267A215-F619-9530-22EC-B5D4F72F8259}"/>
              </a:ext>
            </a:extLst>
          </p:cNvPr>
          <p:cNvSpPr txBox="1"/>
          <p:nvPr/>
        </p:nvSpPr>
        <p:spPr>
          <a:xfrm>
            <a:off x="1440983" y="2763335"/>
            <a:ext cx="2883961" cy="523220"/>
          </a:xfrm>
          <a:prstGeom prst="rect">
            <a:avLst/>
          </a:prstGeom>
          <a:noFill/>
        </p:spPr>
        <p:txBody>
          <a:bodyPr wrap="square" rtlCol="0">
            <a:spAutoFit/>
          </a:bodyPr>
          <a:lstStyle/>
          <a:p>
            <a:pPr algn="ctr"/>
            <a:r>
              <a:rPr lang="fa-IR" sz="1400" dirty="0">
                <a:cs typeface="B Nazanin" panose="00000400000000000000" pitchFamily="2" charset="-78"/>
              </a:rPr>
              <a:t>شکل 1- بلوک دیاگرام مراحل طبقه‌بندی خواب</a:t>
            </a:r>
            <a:br>
              <a:rPr lang="fa-IR" sz="1400" dirty="0">
                <a:cs typeface="B Nazanin" panose="00000400000000000000" pitchFamily="2" charset="-78"/>
              </a:rPr>
            </a:br>
            <a:r>
              <a:rPr lang="fa-IR" sz="1400" dirty="0">
                <a:cs typeface="B Nazanin" panose="00000400000000000000" pitchFamily="2" charset="-78"/>
              </a:rPr>
              <a:t>بخش قرمز رنگ نشان‌دهنده طبقه‌بند است.</a:t>
            </a:r>
            <a:endParaRPr lang="en-US" sz="1400" dirty="0">
              <a:cs typeface="B Nazanin" panose="00000400000000000000" pitchFamily="2" charset="-78"/>
            </a:endParaRPr>
          </a:p>
        </p:txBody>
      </p:sp>
      <p:pic>
        <p:nvPicPr>
          <p:cNvPr id="8" name="Picture 7">
            <a:extLst>
              <a:ext uri="{FF2B5EF4-FFF2-40B4-BE49-F238E27FC236}">
                <a16:creationId xmlns:a16="http://schemas.microsoft.com/office/drawing/2014/main" id="{AE34F210-1673-4ADB-2F9C-AC452BBEE14B}"/>
              </a:ext>
            </a:extLst>
          </p:cNvPr>
          <p:cNvPicPr>
            <a:picLocks noChangeAspect="1"/>
          </p:cNvPicPr>
          <p:nvPr/>
        </p:nvPicPr>
        <p:blipFill>
          <a:blip r:embed="rId15"/>
          <a:stretch>
            <a:fillRect/>
          </a:stretch>
        </p:blipFill>
        <p:spPr>
          <a:xfrm>
            <a:off x="8596025" y="2521659"/>
            <a:ext cx="618272" cy="540947"/>
          </a:xfrm>
          <a:prstGeom prst="rect">
            <a:avLst/>
          </a:prstGeom>
        </p:spPr>
      </p:pic>
      <p:pic>
        <p:nvPicPr>
          <p:cNvPr id="24" name="Picture 23">
            <a:extLst>
              <a:ext uri="{FF2B5EF4-FFF2-40B4-BE49-F238E27FC236}">
                <a16:creationId xmlns:a16="http://schemas.microsoft.com/office/drawing/2014/main" id="{02FB819A-7F9C-C952-417C-3B30E3811656}"/>
              </a:ext>
            </a:extLst>
          </p:cNvPr>
          <p:cNvPicPr>
            <a:picLocks noChangeAspect="1"/>
          </p:cNvPicPr>
          <p:nvPr/>
        </p:nvPicPr>
        <p:blipFill>
          <a:blip r:embed="rId15"/>
          <a:stretch>
            <a:fillRect/>
          </a:stretch>
        </p:blipFill>
        <p:spPr>
          <a:xfrm>
            <a:off x="8596025" y="3302617"/>
            <a:ext cx="618272" cy="540947"/>
          </a:xfrm>
          <a:prstGeom prst="rect">
            <a:avLst/>
          </a:prstGeom>
        </p:spPr>
      </p:pic>
      <p:pic>
        <p:nvPicPr>
          <p:cNvPr id="25" name="Picture 24">
            <a:extLst>
              <a:ext uri="{FF2B5EF4-FFF2-40B4-BE49-F238E27FC236}">
                <a16:creationId xmlns:a16="http://schemas.microsoft.com/office/drawing/2014/main" id="{37090008-7895-943A-CE02-B13AE254CCA0}"/>
              </a:ext>
            </a:extLst>
          </p:cNvPr>
          <p:cNvPicPr>
            <a:picLocks noChangeAspect="1"/>
          </p:cNvPicPr>
          <p:nvPr/>
        </p:nvPicPr>
        <p:blipFill>
          <a:blip r:embed="rId15"/>
          <a:stretch>
            <a:fillRect/>
          </a:stretch>
        </p:blipFill>
        <p:spPr>
          <a:xfrm>
            <a:off x="8596025" y="4083575"/>
            <a:ext cx="618272" cy="540947"/>
          </a:xfrm>
          <a:prstGeom prst="rect">
            <a:avLst/>
          </a:prstGeom>
        </p:spPr>
      </p:pic>
      <p:sp>
        <p:nvSpPr>
          <p:cNvPr id="26" name="TextBox 25">
            <a:extLst>
              <a:ext uri="{FF2B5EF4-FFF2-40B4-BE49-F238E27FC236}">
                <a16:creationId xmlns:a16="http://schemas.microsoft.com/office/drawing/2014/main" id="{20CA2DD0-AB73-1936-052F-D8520306D8FA}"/>
              </a:ext>
            </a:extLst>
          </p:cNvPr>
          <p:cNvSpPr txBox="1"/>
          <p:nvPr/>
        </p:nvSpPr>
        <p:spPr>
          <a:xfrm>
            <a:off x="5226493" y="2561299"/>
            <a:ext cx="3190720" cy="461665"/>
          </a:xfrm>
          <a:prstGeom prst="rect">
            <a:avLst/>
          </a:prstGeom>
          <a:noFill/>
        </p:spPr>
        <p:txBody>
          <a:bodyPr wrap="square" rtlCol="0">
            <a:spAutoFit/>
          </a:bodyPr>
          <a:lstStyle/>
          <a:p>
            <a:pPr algn="r" rtl="1"/>
            <a:r>
              <a:rPr lang="fa-IR" sz="2400" dirty="0">
                <a:cs typeface="B Nazanin" panose="00000400000000000000" pitchFamily="2" charset="-78"/>
              </a:rPr>
              <a:t>نوع کرنل: </a:t>
            </a:r>
            <a:r>
              <a:rPr lang="en-US" sz="2400" dirty="0">
                <a:cs typeface="B Nazanin" panose="00000400000000000000" pitchFamily="2" charset="-78"/>
              </a:rPr>
              <a:t>RBF</a:t>
            </a:r>
            <a:r>
              <a:rPr lang="fa-IR" sz="2400" dirty="0">
                <a:cs typeface="B Nazanin" panose="00000400000000000000" pitchFamily="2" charset="-78"/>
              </a:rPr>
              <a:t> (غیرخطی)</a:t>
            </a:r>
            <a:endParaRPr lang="en-US" sz="2400" dirty="0">
              <a:cs typeface="B Nazanin" panose="00000400000000000000" pitchFamily="2" charset="-78"/>
            </a:endParaRPr>
          </a:p>
        </p:txBody>
      </p:sp>
      <p:sp>
        <p:nvSpPr>
          <p:cNvPr id="31" name="TextBox 30">
            <a:extLst>
              <a:ext uri="{FF2B5EF4-FFF2-40B4-BE49-F238E27FC236}">
                <a16:creationId xmlns:a16="http://schemas.microsoft.com/office/drawing/2014/main" id="{389CBF17-4381-BC47-07EE-A4EA8C655534}"/>
              </a:ext>
            </a:extLst>
          </p:cNvPr>
          <p:cNvSpPr txBox="1"/>
          <p:nvPr/>
        </p:nvSpPr>
        <p:spPr>
          <a:xfrm>
            <a:off x="6457950" y="3342257"/>
            <a:ext cx="1959262" cy="461665"/>
          </a:xfrm>
          <a:prstGeom prst="rect">
            <a:avLst/>
          </a:prstGeom>
          <a:noFill/>
        </p:spPr>
        <p:txBody>
          <a:bodyPr wrap="square" rtlCol="0">
            <a:spAutoFit/>
          </a:bodyPr>
          <a:lstStyle/>
          <a:p>
            <a:pPr algn="r" rtl="1"/>
            <a:r>
              <a:rPr lang="fa-IR" sz="2400" dirty="0">
                <a:cs typeface="B Nazanin" panose="00000400000000000000" pitchFamily="2" charset="-78"/>
              </a:rPr>
              <a:t>ضریب جریمه </a:t>
            </a:r>
            <a:r>
              <a:rPr lang="en-US" sz="2400" dirty="0">
                <a:cs typeface="B Nazanin" panose="00000400000000000000" pitchFamily="2" charset="-78"/>
              </a:rPr>
              <a:t>C</a:t>
            </a:r>
          </a:p>
        </p:txBody>
      </p:sp>
      <p:sp>
        <p:nvSpPr>
          <p:cNvPr id="32" name="TextBox 31">
            <a:extLst>
              <a:ext uri="{FF2B5EF4-FFF2-40B4-BE49-F238E27FC236}">
                <a16:creationId xmlns:a16="http://schemas.microsoft.com/office/drawing/2014/main" id="{2AC55250-A4D0-D03B-EE0F-14912FCE2A61}"/>
              </a:ext>
            </a:extLst>
          </p:cNvPr>
          <p:cNvSpPr txBox="1"/>
          <p:nvPr/>
        </p:nvSpPr>
        <p:spPr>
          <a:xfrm>
            <a:off x="4743450" y="4123215"/>
            <a:ext cx="3673762" cy="461665"/>
          </a:xfrm>
          <a:prstGeom prst="rect">
            <a:avLst/>
          </a:prstGeom>
          <a:noFill/>
        </p:spPr>
        <p:txBody>
          <a:bodyPr wrap="square" rtlCol="0">
            <a:spAutoFit/>
          </a:bodyPr>
          <a:lstStyle/>
          <a:p>
            <a:pPr algn="r" rtl="1"/>
            <a:r>
              <a:rPr lang="fa-IR" sz="2400" dirty="0">
                <a:cs typeface="B Nazanin" panose="00000400000000000000" pitchFamily="2" charset="-78"/>
              </a:rPr>
              <a:t>تعداد ویژگی برتر مورد استفاده</a:t>
            </a:r>
            <a:endParaRPr lang="en-US" sz="2400" dirty="0">
              <a:cs typeface="B Nazanin" panose="00000400000000000000" pitchFamily="2" charset="-78"/>
            </a:endParaRPr>
          </a:p>
        </p:txBody>
      </p:sp>
      <p:sp>
        <p:nvSpPr>
          <p:cNvPr id="33" name="TextBox 32">
            <a:extLst>
              <a:ext uri="{FF2B5EF4-FFF2-40B4-BE49-F238E27FC236}">
                <a16:creationId xmlns:a16="http://schemas.microsoft.com/office/drawing/2014/main" id="{B7E5BBAC-F67B-D96D-935A-AB0BEE20180A}"/>
              </a:ext>
            </a:extLst>
          </p:cNvPr>
          <p:cNvSpPr txBox="1"/>
          <p:nvPr/>
        </p:nvSpPr>
        <p:spPr>
          <a:xfrm>
            <a:off x="9744074" y="3269035"/>
            <a:ext cx="1596603" cy="769441"/>
          </a:xfrm>
          <a:prstGeom prst="rect">
            <a:avLst/>
          </a:prstGeom>
          <a:noFill/>
        </p:spPr>
        <p:txBody>
          <a:bodyPr wrap="square" rtlCol="0">
            <a:spAutoFit/>
          </a:bodyPr>
          <a:lstStyle/>
          <a:p>
            <a:pPr algn="r" rtl="1"/>
            <a:r>
              <a:rPr lang="en-US" sz="4400" b="1" dirty="0">
                <a:solidFill>
                  <a:schemeClr val="bg1"/>
                </a:solidFill>
                <a:highlight>
                  <a:srgbClr val="008080"/>
                </a:highlight>
                <a:cs typeface="B Nazanin" panose="00000400000000000000" pitchFamily="2" charset="-78"/>
              </a:rPr>
              <a:t>SVM</a:t>
            </a:r>
          </a:p>
        </p:txBody>
      </p:sp>
    </p:spTree>
    <p:extLst>
      <p:ext uri="{BB962C8B-B14F-4D97-AF65-F5344CB8AC3E}">
        <p14:creationId xmlns:p14="http://schemas.microsoft.com/office/powerpoint/2010/main" val="2150194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2777683"/>
          </a:xfrm>
          <a:prstGeom prst="rect">
            <a:avLst/>
          </a:prstGeom>
          <a:noFill/>
          <a:ln>
            <a:noFill/>
          </a:ln>
        </p:spPr>
        <p:txBody>
          <a:bodyPr wrap="square" rtlCol="0">
            <a:spAutoFit/>
          </a:bodyPr>
          <a:lstStyle/>
          <a:p>
            <a:pPr marL="342900" indent="-342900" algn="r" rtl="1">
              <a:lnSpc>
                <a:spcPct val="150000"/>
              </a:lnSpc>
              <a:buBlip>
                <a:blip r:embed="rId3"/>
              </a:buBlip>
            </a:pPr>
            <a:r>
              <a:rPr lang="fa-IR" sz="2000" dirty="0">
                <a:cs typeface="B Nazanin" panose="00000400000000000000" pitchFamily="2" charset="-78"/>
              </a:rPr>
              <a:t>طبقه‌بندی با ماشین بردار پشتیبان </a:t>
            </a:r>
            <a:r>
              <a:rPr lang="en-US" sz="2000" dirty="0">
                <a:cs typeface="B Nazanin" panose="00000400000000000000" pitchFamily="2" charset="-78"/>
              </a:rPr>
              <a:t>SVM </a:t>
            </a:r>
          </a:p>
          <a:p>
            <a:pPr marL="800100" lvl="1" indent="-342900" algn="r" rtl="1">
              <a:lnSpc>
                <a:spcPct val="150000"/>
              </a:lnSpc>
              <a:buBlip>
                <a:blip r:embed="rId4"/>
              </a:buBlip>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یافتن بهترین </a:t>
            </a:r>
            <a:r>
              <a:rPr lang="fa-IR" dirty="0">
                <a:latin typeface="Times New Roman" panose="02020603050405020304" pitchFamily="18" charset="0"/>
                <a:ea typeface="MS Mincho" panose="02020609040205080304" pitchFamily="49" charset="-128"/>
                <a:cs typeface="B Nazanin" panose="00000400000000000000" pitchFamily="2" charset="-78"/>
              </a:rPr>
              <a:t>ضریب جریمه</a:t>
            </a:r>
          </a:p>
          <a:p>
            <a:pPr marL="800100" lvl="1" indent="-342900" algn="r" rtl="1">
              <a:lnSpc>
                <a:spcPct val="150000"/>
              </a:lnSpc>
              <a:buBlip>
                <a:blip r:embed="rId4"/>
              </a:buBlip>
            </a:pPr>
            <a:endParaRPr lang="fa-IR" sz="2000" b="1" dirty="0">
              <a:highlight>
                <a:srgbClr val="00FFFF"/>
              </a:highlight>
              <a:latin typeface="Times New Roman" panose="02020603050405020304" pitchFamily="18" charset="0"/>
              <a:ea typeface="MS Mincho" panose="02020609040205080304" pitchFamily="49" charset="-128"/>
              <a:cs typeface="B Nazanin" panose="00000400000000000000" pitchFamily="2" charset="-78"/>
            </a:endParaRPr>
          </a:p>
          <a:p>
            <a:pPr marL="800100" lvl="1" indent="-342900" algn="r" rtl="1">
              <a:lnSpc>
                <a:spcPct val="150000"/>
              </a:lnSpc>
              <a:buBlip>
                <a:blip r:embed="rId4"/>
              </a:buBlip>
            </a:pPr>
            <a:endParaRPr lang="fa-IR" sz="2000" b="1" dirty="0">
              <a:highlight>
                <a:srgbClr val="00FFFF"/>
              </a:highlight>
              <a:latin typeface="Times New Roman" panose="02020603050405020304" pitchFamily="18" charset="0"/>
              <a:ea typeface="MS Mincho" panose="02020609040205080304" pitchFamily="49" charset="-128"/>
              <a:cs typeface="B Nazanin" panose="00000400000000000000" pitchFamily="2" charset="-78"/>
            </a:endParaRPr>
          </a:p>
          <a:p>
            <a:pPr marL="800100" lvl="1" indent="-342900" algn="r" rtl="1">
              <a:lnSpc>
                <a:spcPct val="150000"/>
              </a:lnSpc>
              <a:buBlip>
                <a:blip r:embed="rId4"/>
              </a:buBlip>
            </a:pPr>
            <a:endParaRPr lang="fa-IR" sz="2000" b="1" dirty="0">
              <a:highlight>
                <a:srgbClr val="00FFFF"/>
              </a:highlight>
              <a:latin typeface="Times New Roman" panose="02020603050405020304" pitchFamily="18" charset="0"/>
              <a:ea typeface="MS Mincho" panose="02020609040205080304" pitchFamily="49" charset="-128"/>
              <a:cs typeface="B Nazanin" panose="00000400000000000000" pitchFamily="2" charset="-78"/>
            </a:endParaRPr>
          </a:p>
          <a:p>
            <a:pPr marL="800100" lvl="1" indent="-342900" algn="r" rtl="1">
              <a:lnSpc>
                <a:spcPct val="150000"/>
              </a:lnSpc>
              <a:buBlip>
                <a:blip r:embed="rId4"/>
              </a:buBlip>
            </a:pPr>
            <a:r>
              <a:rPr lang="fa-IR" dirty="0">
                <a:effectLst/>
                <a:latin typeface="Times New Roman" panose="02020603050405020304" pitchFamily="18" charset="0"/>
                <a:ea typeface="MS Mincho" panose="02020609040205080304" pitchFamily="49" charset="-128"/>
                <a:cs typeface="B Nazanin" panose="00000400000000000000" pitchFamily="2" charset="-78"/>
              </a:rPr>
              <a:t>یافتن بهترین ت</a:t>
            </a:r>
            <a:r>
              <a:rPr lang="fa-IR" dirty="0">
                <a:latin typeface="Times New Roman" panose="02020603050405020304" pitchFamily="18" charset="0"/>
                <a:ea typeface="MS Mincho" panose="02020609040205080304" pitchFamily="49" charset="-128"/>
                <a:cs typeface="B Nazanin" panose="00000400000000000000" pitchFamily="2" charset="-78"/>
              </a:rPr>
              <a:t>عداد ویژگی‌های برتر مورد استفاده</a:t>
            </a:r>
            <a:endParaRPr lang="fa-IR" b="1" dirty="0">
              <a:highlight>
                <a:srgbClr val="00FFFF"/>
              </a:highligh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25/30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4270872717"/>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0"/>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1"/>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27" name="Graphic 42">
            <a:extLst>
              <a:ext uri="{FF2B5EF4-FFF2-40B4-BE49-F238E27FC236}">
                <a16:creationId xmlns:a16="http://schemas.microsoft.com/office/drawing/2014/main" id="{2D6A6725-DFDE-2A7E-165E-CD38FF96097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14985" y="731208"/>
            <a:ext cx="3621087" cy="2715422"/>
          </a:xfrm>
          <a:prstGeom prst="rect">
            <a:avLst/>
          </a:prstGeom>
        </p:spPr>
      </p:pic>
      <p:sp>
        <p:nvSpPr>
          <p:cNvPr id="28" name="TextBox 27">
            <a:extLst>
              <a:ext uri="{FF2B5EF4-FFF2-40B4-BE49-F238E27FC236}">
                <a16:creationId xmlns:a16="http://schemas.microsoft.com/office/drawing/2014/main" id="{1D262C7D-7F35-AC97-AFC6-2BB720DD447F}"/>
              </a:ext>
            </a:extLst>
          </p:cNvPr>
          <p:cNvSpPr txBox="1"/>
          <p:nvPr/>
        </p:nvSpPr>
        <p:spPr>
          <a:xfrm>
            <a:off x="2987972" y="3354969"/>
            <a:ext cx="4334110" cy="307777"/>
          </a:xfrm>
          <a:prstGeom prst="rect">
            <a:avLst/>
          </a:prstGeom>
          <a:noFill/>
        </p:spPr>
        <p:txBody>
          <a:bodyPr wrap="square" rtlCol="0">
            <a:spAutoFit/>
          </a:bodyPr>
          <a:lstStyle/>
          <a:p>
            <a:pPr algn="ctr" rtl="1"/>
            <a:r>
              <a:rPr lang="fa-IR" sz="1400" dirty="0">
                <a:cs typeface="B Nazanin" panose="00000400000000000000" pitchFamily="2" charset="-78"/>
              </a:rPr>
              <a:t>شکل 1- نمودار دقت طبقه‌بند بر اساس مقادیر مختلف پارامتر </a:t>
            </a:r>
            <a:r>
              <a:rPr lang="en-US" sz="1400" dirty="0">
                <a:cs typeface="B Nazanin" panose="00000400000000000000" pitchFamily="2" charset="-78"/>
              </a:rPr>
              <a:t>C</a:t>
            </a:r>
            <a:r>
              <a:rPr lang="fa-IR" sz="1400" dirty="0">
                <a:cs typeface="B Nazanin" panose="00000400000000000000" pitchFamily="2" charset="-78"/>
              </a:rPr>
              <a:t>.</a:t>
            </a:r>
            <a:endParaRPr lang="en-US" sz="1400" dirty="0">
              <a:cs typeface="B Nazanin" panose="00000400000000000000" pitchFamily="2" charset="-78"/>
            </a:endParaRPr>
          </a:p>
        </p:txBody>
      </p:sp>
      <p:pic>
        <p:nvPicPr>
          <p:cNvPr id="29" name="Graphic 43">
            <a:extLst>
              <a:ext uri="{FF2B5EF4-FFF2-40B4-BE49-F238E27FC236}">
                <a16:creationId xmlns:a16="http://schemas.microsoft.com/office/drawing/2014/main" id="{E6AFE4B3-37C0-D23C-9C5B-479B281D351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67430" y="3837126"/>
            <a:ext cx="5620320" cy="2516960"/>
          </a:xfrm>
          <a:prstGeom prst="rect">
            <a:avLst/>
          </a:prstGeom>
        </p:spPr>
      </p:pic>
      <p:pic>
        <p:nvPicPr>
          <p:cNvPr id="30" name="Graphic 44">
            <a:extLst>
              <a:ext uri="{FF2B5EF4-FFF2-40B4-BE49-F238E27FC236}">
                <a16:creationId xmlns:a16="http://schemas.microsoft.com/office/drawing/2014/main" id="{BD639880-08DA-82C6-C4CA-40D568F1AD7A}"/>
              </a:ext>
            </a:extLst>
          </p:cNvPr>
          <p:cNvPicPr>
            <a:picLocks noChangeAspect="1"/>
          </p:cNvPicPr>
          <p:nvPr/>
        </p:nvPicPr>
        <p:blipFill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t="5216" b="21300"/>
          <a:stretch/>
        </p:blipFill>
        <p:spPr bwMode="auto">
          <a:xfrm>
            <a:off x="402098" y="3700496"/>
            <a:ext cx="4623432" cy="2378335"/>
          </a:xfrm>
          <a:prstGeom prst="rect">
            <a:avLst/>
          </a:prstGeom>
          <a:ln>
            <a:noFill/>
          </a:ln>
          <a:extLst>
            <a:ext uri="{53640926-AAD7-44D8-BBD7-CCE9431645EC}">
              <a14:shadowObscured xmlns:a14="http://schemas.microsoft.com/office/drawing/2010/main"/>
            </a:ext>
          </a:extLst>
        </p:spPr>
      </p:pic>
      <p:sp>
        <p:nvSpPr>
          <p:cNvPr id="34" name="TextBox 33">
            <a:extLst>
              <a:ext uri="{FF2B5EF4-FFF2-40B4-BE49-F238E27FC236}">
                <a16:creationId xmlns:a16="http://schemas.microsoft.com/office/drawing/2014/main" id="{25D32D40-8214-D2DE-C0FB-0A51BE8F48F5}"/>
              </a:ext>
            </a:extLst>
          </p:cNvPr>
          <p:cNvSpPr txBox="1"/>
          <p:nvPr/>
        </p:nvSpPr>
        <p:spPr>
          <a:xfrm>
            <a:off x="5925820" y="6332311"/>
            <a:ext cx="4390048" cy="523220"/>
          </a:xfrm>
          <a:prstGeom prst="rect">
            <a:avLst/>
          </a:prstGeom>
          <a:noFill/>
        </p:spPr>
        <p:txBody>
          <a:bodyPr wrap="square" rtlCol="0">
            <a:spAutoFit/>
          </a:bodyPr>
          <a:lstStyle/>
          <a:p>
            <a:pPr algn="ctr" rtl="1"/>
            <a:r>
              <a:rPr lang="fa-IR" sz="1400" dirty="0">
                <a:solidFill>
                  <a:schemeClr val="bg1"/>
                </a:solidFill>
                <a:highlight>
                  <a:srgbClr val="2F4CEE"/>
                </a:highlight>
                <a:cs typeface="B Nazanin" panose="00000400000000000000" pitchFamily="2" charset="-78"/>
              </a:rPr>
              <a:t>شکل 2- مقادیر صحت، یادآوری و امتیاز </a:t>
            </a:r>
            <a:r>
              <a:rPr lang="en-US" sz="1400" dirty="0">
                <a:solidFill>
                  <a:schemeClr val="bg1"/>
                </a:solidFill>
                <a:highlight>
                  <a:srgbClr val="2F4CEE"/>
                </a:highlight>
                <a:cs typeface="B Nazanin" panose="00000400000000000000" pitchFamily="2" charset="-78"/>
              </a:rPr>
              <a:t>F1 </a:t>
            </a:r>
            <a:r>
              <a:rPr lang="fa-IR" sz="1400" dirty="0">
                <a:solidFill>
                  <a:schemeClr val="bg1"/>
                </a:solidFill>
                <a:highlight>
                  <a:srgbClr val="2F4CEE"/>
                </a:highlight>
                <a:cs typeface="B Nazanin" panose="00000400000000000000" pitchFamily="2" charset="-78"/>
              </a:rPr>
              <a:t>برای هر کلاس برحسب تعداد ویژگی‌های منتخب استفاده شده در یادگیری مدل</a:t>
            </a:r>
            <a:endParaRPr lang="en-US" sz="1400" dirty="0">
              <a:solidFill>
                <a:schemeClr val="bg1"/>
              </a:solidFill>
              <a:highlight>
                <a:srgbClr val="2F4CEE"/>
              </a:highlight>
              <a:cs typeface="B Nazanin" panose="00000400000000000000" pitchFamily="2" charset="-78"/>
            </a:endParaRPr>
          </a:p>
        </p:txBody>
      </p:sp>
      <p:sp>
        <p:nvSpPr>
          <p:cNvPr id="35" name="TextBox 34">
            <a:extLst>
              <a:ext uri="{FF2B5EF4-FFF2-40B4-BE49-F238E27FC236}">
                <a16:creationId xmlns:a16="http://schemas.microsoft.com/office/drawing/2014/main" id="{E91AB907-9BD9-BD98-65B9-56113CDA7868}"/>
              </a:ext>
            </a:extLst>
          </p:cNvPr>
          <p:cNvSpPr txBox="1"/>
          <p:nvPr/>
        </p:nvSpPr>
        <p:spPr>
          <a:xfrm>
            <a:off x="703282" y="6020360"/>
            <a:ext cx="4390048" cy="523220"/>
          </a:xfrm>
          <a:prstGeom prst="rect">
            <a:avLst/>
          </a:prstGeom>
          <a:noFill/>
        </p:spPr>
        <p:txBody>
          <a:bodyPr wrap="square" rtlCol="0">
            <a:spAutoFit/>
          </a:bodyPr>
          <a:lstStyle/>
          <a:p>
            <a:pPr algn="ctr" rtl="1"/>
            <a:r>
              <a:rPr lang="fa-IR" sz="1400" dirty="0">
                <a:cs typeface="B Nazanin" panose="00000400000000000000" pitchFamily="2" charset="-78"/>
              </a:rPr>
              <a:t>شکل 3- مقادیر جمع صحت، یادآوری و امتیاز</a:t>
            </a:r>
            <a:r>
              <a:rPr lang="en-US" sz="1400" dirty="0">
                <a:cs typeface="B Nazanin" panose="00000400000000000000" pitchFamily="2" charset="-78"/>
              </a:rPr>
              <a:t>F1 </a:t>
            </a:r>
            <a:r>
              <a:rPr lang="fa-IR" sz="1400" dirty="0">
                <a:cs typeface="B Nazanin" panose="00000400000000000000" pitchFamily="2" charset="-78"/>
              </a:rPr>
              <a:t> مراحل مختلف خواب به ازای تعداد ویژگی‌های متفاوت</a:t>
            </a:r>
            <a:endParaRPr lang="en-US" sz="1400" dirty="0">
              <a:cs typeface="B Nazanin" panose="00000400000000000000" pitchFamily="2" charset="-78"/>
            </a:endParaRPr>
          </a:p>
        </p:txBody>
      </p:sp>
    </p:spTree>
    <p:extLst>
      <p:ext uri="{BB962C8B-B14F-4D97-AF65-F5344CB8AC3E}">
        <p14:creationId xmlns:p14="http://schemas.microsoft.com/office/powerpoint/2010/main" val="145188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1350370"/>
          </a:xfrm>
          <a:prstGeom prst="rect">
            <a:avLst/>
          </a:prstGeom>
          <a:noFill/>
          <a:ln>
            <a:noFill/>
          </a:ln>
        </p:spPr>
        <p:txBody>
          <a:bodyPr wrap="square" rtlCol="0">
            <a:spAutoFit/>
          </a:bodyPr>
          <a:lstStyle/>
          <a:p>
            <a:pPr marL="342900" indent="-342900" algn="r" rtl="1">
              <a:lnSpc>
                <a:spcPct val="150000"/>
              </a:lnSpc>
              <a:buBlip>
                <a:blip r:embed="rId3"/>
              </a:buBlip>
            </a:pPr>
            <a:r>
              <a:rPr lang="fa-IR" sz="2000" dirty="0">
                <a:cs typeface="B Nazanin" panose="00000400000000000000" pitchFamily="2" charset="-78"/>
              </a:rPr>
              <a:t>طبقه‌بندی با ماشین بردار پشتیبان </a:t>
            </a:r>
            <a:r>
              <a:rPr lang="en-US" sz="2000" dirty="0">
                <a:cs typeface="B Nazanin" panose="00000400000000000000" pitchFamily="2" charset="-78"/>
              </a:rPr>
              <a:t>SVM </a:t>
            </a:r>
          </a:p>
          <a:p>
            <a:pPr marL="800100" lvl="1" indent="-342900" algn="r" rtl="1">
              <a:lnSpc>
                <a:spcPct val="150000"/>
              </a:lnSpc>
              <a:buBlip>
                <a:blip r:embed="rId4"/>
              </a:buBlip>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عملکرد مدل آموزش داده شده</a:t>
            </a:r>
            <a:br>
              <a:rPr lang="en-US" sz="1800" dirty="0">
                <a:effectLst/>
                <a:latin typeface="Times New Roman" panose="02020603050405020304" pitchFamily="18" charset="0"/>
                <a:ea typeface="MS Mincho" panose="02020609040205080304" pitchFamily="49" charset="-128"/>
                <a:cs typeface="B Nazanin" panose="00000400000000000000" pitchFamily="2" charset="-78"/>
              </a:rPr>
            </a:br>
            <a:r>
              <a:rPr lang="fa-IR" sz="1800" dirty="0">
                <a:effectLst/>
                <a:latin typeface="Times New Roman" panose="02020603050405020304" pitchFamily="18" charset="0"/>
                <a:ea typeface="MS Mincho" panose="02020609040205080304" pitchFamily="49" charset="-128"/>
                <a:cs typeface="B Nazanin" panose="00000400000000000000" pitchFamily="2" charset="-78"/>
              </a:rPr>
              <a:t>با 60 و </a:t>
            </a:r>
            <a:r>
              <a:rPr lang="fa-IR" dirty="0">
                <a:latin typeface="Times New Roman" panose="02020603050405020304" pitchFamily="18" charset="0"/>
                <a:ea typeface="MS Mincho" panose="02020609040205080304" pitchFamily="49" charset="-128"/>
                <a:cs typeface="B Nazanin" panose="00000400000000000000" pitchFamily="2" charset="-78"/>
              </a:rPr>
              <a:t>35 ویژگی</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26/30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262378123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0"/>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1"/>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graphicFrame>
        <p:nvGraphicFramePr>
          <p:cNvPr id="2" name="Table 1">
            <a:extLst>
              <a:ext uri="{FF2B5EF4-FFF2-40B4-BE49-F238E27FC236}">
                <a16:creationId xmlns:a16="http://schemas.microsoft.com/office/drawing/2014/main" id="{EE2225D9-519A-7638-8AF2-265CE2352E4E}"/>
              </a:ext>
            </a:extLst>
          </p:cNvPr>
          <p:cNvGraphicFramePr>
            <a:graphicFrameLocks noGrp="1"/>
          </p:cNvGraphicFramePr>
          <p:nvPr>
            <p:extLst>
              <p:ext uri="{D42A27DB-BD31-4B8C-83A1-F6EECF244321}">
                <p14:modId xmlns:p14="http://schemas.microsoft.com/office/powerpoint/2010/main" val="746535853"/>
              </p:ext>
            </p:extLst>
          </p:nvPr>
        </p:nvGraphicFramePr>
        <p:xfrm>
          <a:off x="1412971" y="738299"/>
          <a:ext cx="5515530" cy="2517648"/>
        </p:xfrm>
        <a:graphic>
          <a:graphicData uri="http://schemas.openxmlformats.org/drawingml/2006/table">
            <a:tbl>
              <a:tblPr rtl="1" firstRow="1" firstCol="1" bandRow="1">
                <a:tableStyleId>{5C22544A-7EE6-4342-B048-85BDC9FD1C3A}</a:tableStyleId>
              </a:tblPr>
              <a:tblGrid>
                <a:gridCol w="1103106">
                  <a:extLst>
                    <a:ext uri="{9D8B030D-6E8A-4147-A177-3AD203B41FA5}">
                      <a16:colId xmlns:a16="http://schemas.microsoft.com/office/drawing/2014/main" val="1652386047"/>
                    </a:ext>
                  </a:extLst>
                </a:gridCol>
                <a:gridCol w="1103106">
                  <a:extLst>
                    <a:ext uri="{9D8B030D-6E8A-4147-A177-3AD203B41FA5}">
                      <a16:colId xmlns:a16="http://schemas.microsoft.com/office/drawing/2014/main" val="3120752696"/>
                    </a:ext>
                  </a:extLst>
                </a:gridCol>
                <a:gridCol w="1103106">
                  <a:extLst>
                    <a:ext uri="{9D8B030D-6E8A-4147-A177-3AD203B41FA5}">
                      <a16:colId xmlns:a16="http://schemas.microsoft.com/office/drawing/2014/main" val="4253640860"/>
                    </a:ext>
                  </a:extLst>
                </a:gridCol>
                <a:gridCol w="1103106">
                  <a:extLst>
                    <a:ext uri="{9D8B030D-6E8A-4147-A177-3AD203B41FA5}">
                      <a16:colId xmlns:a16="http://schemas.microsoft.com/office/drawing/2014/main" val="805333907"/>
                    </a:ext>
                  </a:extLst>
                </a:gridCol>
                <a:gridCol w="1103106">
                  <a:extLst>
                    <a:ext uri="{9D8B030D-6E8A-4147-A177-3AD203B41FA5}">
                      <a16:colId xmlns:a16="http://schemas.microsoft.com/office/drawing/2014/main" val="1981244847"/>
                    </a:ext>
                  </a:extLst>
                </a:gridCol>
              </a:tblGrid>
              <a:tr h="182880">
                <a:tc>
                  <a:txBody>
                    <a:bodyPr/>
                    <a:lstStyle/>
                    <a:p>
                      <a:pPr marL="0" marR="0" algn="ctr" rtl="1">
                        <a:lnSpc>
                          <a:spcPct val="120000"/>
                        </a:lnSpc>
                        <a:spcBef>
                          <a:spcPts val="600"/>
                        </a:spcBef>
                        <a:spcAft>
                          <a:spcPts val="0"/>
                        </a:spcAft>
                      </a:pPr>
                      <a:r>
                        <a:rPr lang="fa-IR" sz="1400">
                          <a:effectLst/>
                          <a:cs typeface="B Nazanin" panose="00000400000000000000" pitchFamily="2" charset="-78"/>
                        </a:rPr>
                        <a:t> </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تعداد پشتیبان‌ها</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امتیاز </a:t>
                      </a:r>
                      <a:r>
                        <a:rPr lang="en-US" sz="1400">
                          <a:effectLst/>
                          <a:cs typeface="B Nazanin" panose="00000400000000000000" pitchFamily="2" charset="-78"/>
                        </a:rPr>
                        <a:t>F1</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یادآوری</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صحت</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154858396"/>
                  </a:ext>
                </a:extLst>
              </a:tr>
              <a:tr h="182880">
                <a:tc>
                  <a:txBody>
                    <a:bodyPr/>
                    <a:lstStyle/>
                    <a:p>
                      <a:pPr marL="0" marR="0" algn="ctr" rtl="1">
                        <a:lnSpc>
                          <a:spcPct val="120000"/>
                        </a:lnSpc>
                        <a:spcBef>
                          <a:spcPts val="600"/>
                        </a:spcBef>
                        <a:spcAft>
                          <a:spcPts val="0"/>
                        </a:spcAft>
                      </a:pPr>
                      <a:r>
                        <a:rPr lang="fa-IR" sz="1400">
                          <a:effectLst/>
                          <a:cs typeface="B Nazanin" panose="00000400000000000000" pitchFamily="2" charset="-78"/>
                        </a:rPr>
                        <a:t>بیداری</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۱۹۰</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82/0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88/0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78/0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791868680"/>
                  </a:ext>
                </a:extLst>
              </a:tr>
              <a:tr h="182880">
                <a:tc>
                  <a:txBody>
                    <a:bodyPr/>
                    <a:lstStyle/>
                    <a:p>
                      <a:pPr marL="0" marR="0" algn="ctr" rtl="1">
                        <a:lnSpc>
                          <a:spcPct val="120000"/>
                        </a:lnSpc>
                        <a:spcBef>
                          <a:spcPts val="600"/>
                        </a:spcBef>
                        <a:spcAft>
                          <a:spcPts val="0"/>
                        </a:spcAft>
                      </a:pPr>
                      <a:r>
                        <a:rPr lang="en-US" sz="1400">
                          <a:effectLst/>
                          <a:cs typeface="B Nazanin" panose="00000400000000000000" pitchFamily="2" charset="-78"/>
                        </a:rPr>
                        <a:t>N1</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۳۲۲</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54/0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54/0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54/0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139287563"/>
                  </a:ext>
                </a:extLst>
              </a:tr>
              <a:tr h="182880">
                <a:tc>
                  <a:txBody>
                    <a:bodyPr/>
                    <a:lstStyle/>
                    <a:p>
                      <a:pPr marL="0" marR="0" algn="ctr" rtl="1">
                        <a:lnSpc>
                          <a:spcPct val="120000"/>
                        </a:lnSpc>
                        <a:spcBef>
                          <a:spcPts val="600"/>
                        </a:spcBef>
                        <a:spcAft>
                          <a:spcPts val="0"/>
                        </a:spcAft>
                      </a:pPr>
                      <a:r>
                        <a:rPr lang="en-US" sz="1400" dirty="0">
                          <a:effectLst/>
                          <a:cs typeface="B Nazanin" panose="00000400000000000000" pitchFamily="2" charset="-78"/>
                        </a:rPr>
                        <a:t>N2</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۲۴۷۰</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78/0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95/0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1879979833"/>
                  </a:ext>
                </a:extLst>
              </a:tr>
              <a:tr h="182880">
                <a:tc>
                  <a:txBody>
                    <a:bodyPr/>
                    <a:lstStyle/>
                    <a:p>
                      <a:pPr marL="0" marR="0" algn="ctr" rtl="1">
                        <a:lnSpc>
                          <a:spcPct val="120000"/>
                        </a:lnSpc>
                        <a:spcBef>
                          <a:spcPts val="600"/>
                        </a:spcBef>
                        <a:spcAft>
                          <a:spcPts val="0"/>
                        </a:spcAft>
                      </a:pPr>
                      <a:r>
                        <a:rPr lang="en-US" sz="1400">
                          <a:effectLst/>
                          <a:cs typeface="B Nazanin" panose="00000400000000000000" pitchFamily="2" charset="-78"/>
                        </a:rPr>
                        <a:t>N3</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dirty="0">
                          <a:effectLst/>
                          <a:cs typeface="B Nazanin" panose="00000400000000000000" pitchFamily="2" charset="-78"/>
                        </a:rPr>
                        <a:t>۷۱۹</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81/0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95/0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71/0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409053488"/>
                  </a:ext>
                </a:extLst>
              </a:tr>
              <a:tr h="182880">
                <a:tc>
                  <a:txBody>
                    <a:bodyPr/>
                    <a:lstStyle/>
                    <a:p>
                      <a:pPr marL="0" marR="0" algn="ctr" rtl="1">
                        <a:lnSpc>
                          <a:spcPct val="120000"/>
                        </a:lnSpc>
                        <a:spcBef>
                          <a:spcPts val="600"/>
                        </a:spcBef>
                        <a:spcAft>
                          <a:spcPts val="0"/>
                        </a:spcAft>
                      </a:pPr>
                      <a:r>
                        <a:rPr lang="en-US" sz="1400">
                          <a:effectLst/>
                          <a:cs typeface="B Nazanin" panose="00000400000000000000" pitchFamily="2" charset="-78"/>
                        </a:rPr>
                        <a:t>REM</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۱۰۱۳</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94/0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79/0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291280868"/>
                  </a:ext>
                </a:extLst>
              </a:tr>
              <a:tr h="182880">
                <a:tc gridSpan="5">
                  <a:txBody>
                    <a:bodyPr/>
                    <a:lstStyle/>
                    <a:p>
                      <a:pPr marL="0" marR="0" algn="ctr" rtl="0">
                        <a:lnSpc>
                          <a:spcPct val="120000"/>
                        </a:lnSpc>
                        <a:spcBef>
                          <a:spcPts val="600"/>
                        </a:spcBef>
                        <a:spcAft>
                          <a:spcPts val="1000"/>
                        </a:spcAft>
                      </a:pPr>
                      <a:r>
                        <a:rPr lang="fa-IR" sz="1400">
                          <a:effectLst/>
                          <a:cs typeface="B Nazanin" panose="00000400000000000000" pitchFamily="2" charset="-78"/>
                        </a:rPr>
                        <a:t>دقت: 83/0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1500059"/>
                  </a:ext>
                </a:extLst>
              </a:tr>
              <a:tr h="182880">
                <a:tc>
                  <a:txBody>
                    <a:bodyPr/>
                    <a:lstStyle/>
                    <a:p>
                      <a:pPr marL="0" marR="0" algn="ctr" rtl="1">
                        <a:lnSpc>
                          <a:spcPct val="120000"/>
                        </a:lnSpc>
                        <a:spcBef>
                          <a:spcPts val="600"/>
                        </a:spcBef>
                        <a:spcAft>
                          <a:spcPts val="0"/>
                        </a:spcAft>
                      </a:pPr>
                      <a:r>
                        <a:rPr lang="fa-IR" sz="1400">
                          <a:effectLst/>
                          <a:cs typeface="B Nazanin" panose="00000400000000000000" pitchFamily="2" charset="-78"/>
                        </a:rPr>
                        <a:t>میانگین بزرگ</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۴۷۱۴</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78/0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82/0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291734086"/>
                  </a:ext>
                </a:extLst>
              </a:tr>
              <a:tr h="182880">
                <a:tc>
                  <a:txBody>
                    <a:bodyPr/>
                    <a:lstStyle/>
                    <a:p>
                      <a:pPr marL="0" marR="0" algn="ctr" rtl="1">
                        <a:lnSpc>
                          <a:spcPct val="120000"/>
                        </a:lnSpc>
                        <a:spcBef>
                          <a:spcPts val="600"/>
                        </a:spcBef>
                        <a:spcAft>
                          <a:spcPts val="0"/>
                        </a:spcAft>
                      </a:pPr>
                      <a:r>
                        <a:rPr lang="fa-IR" sz="1400">
                          <a:effectLst/>
                          <a:cs typeface="B Nazanin" panose="00000400000000000000" pitchFamily="2" charset="-78"/>
                        </a:rPr>
                        <a:t>میانگین وزن‌دار</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۴۷۱۴</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dirty="0">
                          <a:effectLst/>
                          <a:cs typeface="B Nazanin" panose="00000400000000000000" pitchFamily="2" charset="-78"/>
                        </a:rPr>
                        <a:t>85/0</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152338354"/>
                  </a:ext>
                </a:extLst>
              </a:tr>
            </a:tbl>
          </a:graphicData>
        </a:graphic>
      </p:graphicFrame>
      <p:graphicFrame>
        <p:nvGraphicFramePr>
          <p:cNvPr id="3" name="Table 2">
            <a:extLst>
              <a:ext uri="{FF2B5EF4-FFF2-40B4-BE49-F238E27FC236}">
                <a16:creationId xmlns:a16="http://schemas.microsoft.com/office/drawing/2014/main" id="{CF7AEF0A-FB90-B7CA-10BB-317661CC554B}"/>
              </a:ext>
            </a:extLst>
          </p:cNvPr>
          <p:cNvGraphicFramePr>
            <a:graphicFrameLocks noGrp="1"/>
          </p:cNvGraphicFramePr>
          <p:nvPr>
            <p:extLst>
              <p:ext uri="{D42A27DB-BD31-4B8C-83A1-F6EECF244321}">
                <p14:modId xmlns:p14="http://schemas.microsoft.com/office/powerpoint/2010/main" val="3702602197"/>
              </p:ext>
            </p:extLst>
          </p:nvPr>
        </p:nvGraphicFramePr>
        <p:xfrm>
          <a:off x="1412971" y="3693693"/>
          <a:ext cx="5515530" cy="2544572"/>
        </p:xfrm>
        <a:graphic>
          <a:graphicData uri="http://schemas.openxmlformats.org/drawingml/2006/table">
            <a:tbl>
              <a:tblPr rtl="1" firstRow="1" firstCol="1" bandRow="1">
                <a:tableStyleId>{5C22544A-7EE6-4342-B048-85BDC9FD1C3A}</a:tableStyleId>
              </a:tblPr>
              <a:tblGrid>
                <a:gridCol w="1103106">
                  <a:extLst>
                    <a:ext uri="{9D8B030D-6E8A-4147-A177-3AD203B41FA5}">
                      <a16:colId xmlns:a16="http://schemas.microsoft.com/office/drawing/2014/main" val="1963159336"/>
                    </a:ext>
                  </a:extLst>
                </a:gridCol>
                <a:gridCol w="1103106">
                  <a:extLst>
                    <a:ext uri="{9D8B030D-6E8A-4147-A177-3AD203B41FA5}">
                      <a16:colId xmlns:a16="http://schemas.microsoft.com/office/drawing/2014/main" val="1845027446"/>
                    </a:ext>
                  </a:extLst>
                </a:gridCol>
                <a:gridCol w="1103106">
                  <a:extLst>
                    <a:ext uri="{9D8B030D-6E8A-4147-A177-3AD203B41FA5}">
                      <a16:colId xmlns:a16="http://schemas.microsoft.com/office/drawing/2014/main" val="178826376"/>
                    </a:ext>
                  </a:extLst>
                </a:gridCol>
                <a:gridCol w="1103106">
                  <a:extLst>
                    <a:ext uri="{9D8B030D-6E8A-4147-A177-3AD203B41FA5}">
                      <a16:colId xmlns:a16="http://schemas.microsoft.com/office/drawing/2014/main" val="3466018430"/>
                    </a:ext>
                  </a:extLst>
                </a:gridCol>
                <a:gridCol w="1103106">
                  <a:extLst>
                    <a:ext uri="{9D8B030D-6E8A-4147-A177-3AD203B41FA5}">
                      <a16:colId xmlns:a16="http://schemas.microsoft.com/office/drawing/2014/main" val="2893702895"/>
                    </a:ext>
                  </a:extLst>
                </a:gridCol>
              </a:tblGrid>
              <a:tr h="252095">
                <a:tc>
                  <a:txBody>
                    <a:bodyPr/>
                    <a:lstStyle/>
                    <a:p>
                      <a:pPr marL="0" marR="0" algn="ctr" rtl="1">
                        <a:lnSpc>
                          <a:spcPct val="120000"/>
                        </a:lnSpc>
                        <a:spcBef>
                          <a:spcPts val="600"/>
                        </a:spcBef>
                        <a:spcAft>
                          <a:spcPts val="0"/>
                        </a:spcAft>
                      </a:pPr>
                      <a:r>
                        <a:rPr lang="fa-IR" sz="1400">
                          <a:effectLst/>
                          <a:cs typeface="B Nazanin" panose="00000400000000000000" pitchFamily="2" charset="-78"/>
                        </a:rPr>
                        <a:t> </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dirty="0">
                          <a:effectLst/>
                          <a:cs typeface="B Nazanin" panose="00000400000000000000" pitchFamily="2" charset="-78"/>
                        </a:rPr>
                        <a:t>تعداد پشتیبان‌ها</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امتیاز </a:t>
                      </a:r>
                      <a:r>
                        <a:rPr lang="en-US" sz="1400">
                          <a:effectLst/>
                          <a:cs typeface="B Nazanin" panose="00000400000000000000" pitchFamily="2" charset="-78"/>
                        </a:rPr>
                        <a:t>F1</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یادآوری</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صحت</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763983339"/>
                  </a:ext>
                </a:extLst>
              </a:tr>
              <a:tr h="252095">
                <a:tc>
                  <a:txBody>
                    <a:bodyPr/>
                    <a:lstStyle/>
                    <a:p>
                      <a:pPr marL="0" marR="0" algn="ctr" rtl="1">
                        <a:lnSpc>
                          <a:spcPct val="120000"/>
                        </a:lnSpc>
                        <a:spcBef>
                          <a:spcPts val="600"/>
                        </a:spcBef>
                        <a:spcAft>
                          <a:spcPts val="0"/>
                        </a:spcAft>
                      </a:pPr>
                      <a:r>
                        <a:rPr lang="fa-IR" sz="1400">
                          <a:effectLst/>
                          <a:cs typeface="B Nazanin" panose="00000400000000000000" pitchFamily="2" charset="-78"/>
                        </a:rPr>
                        <a:t>بیداری</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۱۷۷</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58/0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64/0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53/0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916080717"/>
                  </a:ext>
                </a:extLst>
              </a:tr>
              <a:tr h="252095">
                <a:tc>
                  <a:txBody>
                    <a:bodyPr/>
                    <a:lstStyle/>
                    <a:p>
                      <a:pPr marL="0" marR="0" algn="ctr" rtl="1">
                        <a:lnSpc>
                          <a:spcPct val="120000"/>
                        </a:lnSpc>
                        <a:spcBef>
                          <a:spcPts val="600"/>
                        </a:spcBef>
                        <a:spcAft>
                          <a:spcPts val="0"/>
                        </a:spcAft>
                      </a:pPr>
                      <a:r>
                        <a:rPr lang="en-US" sz="1400">
                          <a:effectLst/>
                          <a:cs typeface="B Nazanin" panose="00000400000000000000" pitchFamily="2" charset="-78"/>
                        </a:rPr>
                        <a:t>N1</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dirty="0">
                          <a:effectLst/>
                          <a:cs typeface="B Nazanin" panose="00000400000000000000" pitchFamily="2" charset="-78"/>
                        </a:rPr>
                        <a:t>۲۸۴</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29/0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3833796818"/>
                  </a:ext>
                </a:extLst>
              </a:tr>
              <a:tr h="252095">
                <a:tc>
                  <a:txBody>
                    <a:bodyPr/>
                    <a:lstStyle/>
                    <a:p>
                      <a:pPr marL="0" marR="0" algn="ctr" rtl="1">
                        <a:lnSpc>
                          <a:spcPct val="120000"/>
                        </a:lnSpc>
                        <a:spcBef>
                          <a:spcPts val="600"/>
                        </a:spcBef>
                        <a:spcAft>
                          <a:spcPts val="0"/>
                        </a:spcAft>
                      </a:pPr>
                      <a:r>
                        <a:rPr lang="en-US" sz="1400">
                          <a:effectLst/>
                          <a:cs typeface="B Nazanin" panose="00000400000000000000" pitchFamily="2" charset="-78"/>
                        </a:rPr>
                        <a:t>N2</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۲۴۱۹</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82/0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75/0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92/0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35422819"/>
                  </a:ext>
                </a:extLst>
              </a:tr>
              <a:tr h="252095">
                <a:tc>
                  <a:txBody>
                    <a:bodyPr/>
                    <a:lstStyle/>
                    <a:p>
                      <a:pPr marL="0" marR="0" algn="ctr" rtl="1">
                        <a:lnSpc>
                          <a:spcPct val="120000"/>
                        </a:lnSpc>
                        <a:spcBef>
                          <a:spcPts val="600"/>
                        </a:spcBef>
                        <a:spcAft>
                          <a:spcPts val="0"/>
                        </a:spcAft>
                      </a:pPr>
                      <a:r>
                        <a:rPr lang="en-US" sz="1400">
                          <a:effectLst/>
                          <a:cs typeface="B Nazanin" panose="00000400000000000000" pitchFamily="2" charset="-78"/>
                        </a:rPr>
                        <a:t>N3</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۷۳۱</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74/0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67/0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4257866134"/>
                  </a:ext>
                </a:extLst>
              </a:tr>
              <a:tr h="252095">
                <a:tc>
                  <a:txBody>
                    <a:bodyPr/>
                    <a:lstStyle/>
                    <a:p>
                      <a:pPr marL="0" marR="0" algn="ctr" rtl="1">
                        <a:lnSpc>
                          <a:spcPct val="120000"/>
                        </a:lnSpc>
                        <a:spcBef>
                          <a:spcPts val="600"/>
                        </a:spcBef>
                        <a:spcAft>
                          <a:spcPts val="0"/>
                        </a:spcAft>
                      </a:pPr>
                      <a:r>
                        <a:rPr lang="en-US" sz="1400">
                          <a:effectLst/>
                          <a:cs typeface="B Nazanin" panose="00000400000000000000" pitchFamily="2" charset="-78"/>
                        </a:rPr>
                        <a:t>REM</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۸۸۰</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81/0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91/0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72/0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237386256"/>
                  </a:ext>
                </a:extLst>
              </a:tr>
              <a:tr h="252095">
                <a:tc gridSpan="5">
                  <a:txBody>
                    <a:bodyPr/>
                    <a:lstStyle/>
                    <a:p>
                      <a:pPr marL="0" marR="0" algn="ctr" rtl="0">
                        <a:lnSpc>
                          <a:spcPct val="120000"/>
                        </a:lnSpc>
                        <a:spcBef>
                          <a:spcPts val="600"/>
                        </a:spcBef>
                        <a:spcAft>
                          <a:spcPts val="1000"/>
                        </a:spcAft>
                      </a:pPr>
                      <a:r>
                        <a:rPr lang="fa-IR" sz="1400">
                          <a:effectLst/>
                          <a:cs typeface="B Nazanin" panose="00000400000000000000" pitchFamily="2" charset="-78"/>
                        </a:rPr>
                        <a:t>دقت: 76/0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18711355"/>
                  </a:ext>
                </a:extLst>
              </a:tr>
              <a:tr h="252095">
                <a:tc>
                  <a:txBody>
                    <a:bodyPr/>
                    <a:lstStyle/>
                    <a:p>
                      <a:pPr marL="0" marR="0" algn="ctr" rtl="1">
                        <a:lnSpc>
                          <a:spcPct val="120000"/>
                        </a:lnSpc>
                        <a:spcBef>
                          <a:spcPts val="600"/>
                        </a:spcBef>
                        <a:spcAft>
                          <a:spcPts val="0"/>
                        </a:spcAft>
                      </a:pPr>
                      <a:r>
                        <a:rPr lang="fa-IR" sz="1400">
                          <a:effectLst/>
                          <a:cs typeface="B Nazanin" panose="00000400000000000000" pitchFamily="2" charset="-78"/>
                        </a:rPr>
                        <a:t>میانگین بزرگ</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۴۴۹۱</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65/0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69/0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63/0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810498419"/>
                  </a:ext>
                </a:extLst>
              </a:tr>
              <a:tr h="252095">
                <a:tc>
                  <a:txBody>
                    <a:bodyPr/>
                    <a:lstStyle/>
                    <a:p>
                      <a:pPr marL="0" marR="0" algn="ctr" rtl="1">
                        <a:lnSpc>
                          <a:spcPct val="120000"/>
                        </a:lnSpc>
                        <a:spcBef>
                          <a:spcPts val="600"/>
                        </a:spcBef>
                        <a:spcAft>
                          <a:spcPts val="0"/>
                        </a:spcAft>
                      </a:pPr>
                      <a:r>
                        <a:rPr lang="fa-IR" sz="1400">
                          <a:effectLst/>
                          <a:cs typeface="B Nazanin" panose="00000400000000000000" pitchFamily="2" charset="-78"/>
                        </a:rPr>
                        <a:t>میانگین وزن‌دار</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۴۴۹۱</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a:effectLst/>
                          <a:cs typeface="B Nazanin" panose="00000400000000000000" pitchFamily="2" charset="-78"/>
                        </a:rPr>
                        <a:t>76/0</a:t>
                      </a:r>
                      <a:endParaRPr lang="en-US" sz="140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tc>
                  <a:txBody>
                    <a:bodyPr/>
                    <a:lstStyle/>
                    <a:p>
                      <a:pPr marL="0" marR="0" algn="ctr" rtl="1">
                        <a:lnSpc>
                          <a:spcPct val="120000"/>
                        </a:lnSpc>
                        <a:spcBef>
                          <a:spcPts val="600"/>
                        </a:spcBef>
                        <a:spcAft>
                          <a:spcPts val="0"/>
                        </a:spcAft>
                      </a:pPr>
                      <a:r>
                        <a:rPr lang="fa-IR" sz="1400" dirty="0">
                          <a:effectLst/>
                          <a:cs typeface="B Nazanin" panose="00000400000000000000" pitchFamily="2" charset="-78"/>
                        </a:rPr>
                        <a:t>79/0</a:t>
                      </a:r>
                      <a:endParaRPr lang="en-US" sz="1400" dirty="0">
                        <a:effectLst/>
                        <a:latin typeface="Times New Roman" panose="02020603050405020304" pitchFamily="18" charset="0"/>
                        <a:ea typeface="MS Mincho" panose="02020609040205080304" pitchFamily="49" charset="-128"/>
                        <a:cs typeface="B Nazanin" panose="00000400000000000000" pitchFamily="2" charset="-78"/>
                      </a:endParaRPr>
                    </a:p>
                  </a:txBody>
                  <a:tcPr marL="68580" marR="68580" marT="0" marB="0" anchor="ctr"/>
                </a:tc>
                <a:extLst>
                  <a:ext uri="{0D108BD9-81ED-4DB2-BD59-A6C34878D82A}">
                    <a16:rowId xmlns:a16="http://schemas.microsoft.com/office/drawing/2014/main" val="173501231"/>
                  </a:ext>
                </a:extLst>
              </a:tr>
            </a:tbl>
          </a:graphicData>
        </a:graphic>
      </p:graphicFrame>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A67982E-669E-333C-7AF5-18249C25EFBD}"/>
                  </a:ext>
                </a:extLst>
              </p:cNvPr>
              <p:cNvSpPr txBox="1"/>
              <p:nvPr/>
            </p:nvSpPr>
            <p:spPr>
              <a:xfrm>
                <a:off x="596899" y="3256801"/>
                <a:ext cx="9122065" cy="369332"/>
              </a:xfrm>
              <a:prstGeom prst="rect">
                <a:avLst/>
              </a:prstGeom>
              <a:noFill/>
            </p:spPr>
            <p:txBody>
              <a:bodyPr wrap="square">
                <a:spAutoFit/>
              </a:bodyPr>
              <a:lstStyle/>
              <a:p>
                <a:pPr algn="r" rtl="1"/>
                <a:r>
                  <a:rPr lang="fa-IR" dirty="0">
                    <a:latin typeface="Times New Roman" panose="02020603050405020304" pitchFamily="18" charset="0"/>
                    <a:ea typeface="MS Mincho" panose="02020609040205080304" pitchFamily="49" charset="-128"/>
                    <a:cs typeface="B Nazanin" panose="00000400000000000000" pitchFamily="2" charset="-78"/>
                  </a:rPr>
                  <a:t>جدول 1 - </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مقادیر صحت، یادآوری و امتیاز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F1</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برای مدل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SVM</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با پارامترهای کرنل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RBF</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a:t>
                </a:r>
                <a14:m>
                  <m:oMath xmlns:m="http://schemas.openxmlformats.org/officeDocument/2006/math">
                    <m:r>
                      <a:rPr lang="en-US" sz="1600" b="1" i="1">
                        <a:effectLst/>
                        <a:latin typeface="Cambria Math" panose="02040503050406030204" pitchFamily="18" charset="0"/>
                        <a:ea typeface="MS Mincho" panose="02020609040205080304" pitchFamily="49" charset="-128"/>
                        <a:cs typeface="B Nazanin" panose="00000400000000000000" pitchFamily="2" charset="-78"/>
                      </a:rPr>
                      <m:t>𝑪</m:t>
                    </m:r>
                    <m:r>
                      <a:rPr lang="en-US" sz="1600" b="1" i="1">
                        <a:effectLst/>
                        <a:latin typeface="Cambria Math" panose="02040503050406030204" pitchFamily="18" charset="0"/>
                        <a:ea typeface="MS Mincho" panose="02020609040205080304" pitchFamily="49" charset="-128"/>
                        <a:cs typeface="B Nazanin" panose="00000400000000000000" pitchFamily="2" charset="-78"/>
                      </a:rPr>
                      <m:t>=</m:t>
                    </m:r>
                    <m:r>
                      <a:rPr lang="en-US" sz="1600" b="1" i="1">
                        <a:effectLst/>
                        <a:latin typeface="Cambria Math" panose="02040503050406030204" pitchFamily="18" charset="0"/>
                        <a:ea typeface="MS Mincho" panose="02020609040205080304" pitchFamily="49" charset="-128"/>
                        <a:cs typeface="B Nazanin" panose="00000400000000000000" pitchFamily="2" charset="-78"/>
                      </a:rPr>
                      <m:t>𝟏𝟎</m:t>
                    </m:r>
                  </m:oMath>
                </a14:m>
                <a:r>
                  <a:rPr lang="fa-IR" sz="1800" dirty="0">
                    <a:effectLst/>
                    <a:latin typeface="Times New Roman" panose="02020603050405020304" pitchFamily="18" charset="0"/>
                    <a:ea typeface="MS Mincho" panose="02020609040205080304" pitchFamily="49" charset="-128"/>
                    <a:cs typeface="B Nazanin" panose="00000400000000000000" pitchFamily="2" charset="-78"/>
                  </a:rPr>
                  <a:t> و ۶۰ ویژگی برتر</a:t>
                </a:r>
                <a:endParaRPr lang="en-US" dirty="0"/>
              </a:p>
            </p:txBody>
          </p:sp>
        </mc:Choice>
        <mc:Fallback xmlns="">
          <p:sp>
            <p:nvSpPr>
              <p:cNvPr id="23" name="TextBox 22">
                <a:extLst>
                  <a:ext uri="{FF2B5EF4-FFF2-40B4-BE49-F238E27FC236}">
                    <a16:creationId xmlns:a16="http://schemas.microsoft.com/office/drawing/2014/main" id="{FA67982E-669E-333C-7AF5-18249C25EFBD}"/>
                  </a:ext>
                </a:extLst>
              </p:cNvPr>
              <p:cNvSpPr txBox="1">
                <a:spLocks noRot="1" noChangeAspect="1" noMove="1" noResize="1" noEditPoints="1" noAdjustHandles="1" noChangeArrowheads="1" noChangeShapeType="1" noTextEdit="1"/>
              </p:cNvSpPr>
              <p:nvPr/>
            </p:nvSpPr>
            <p:spPr>
              <a:xfrm>
                <a:off x="596899" y="3256801"/>
                <a:ext cx="9122065" cy="369332"/>
              </a:xfrm>
              <a:prstGeom prst="rect">
                <a:avLst/>
              </a:prstGeom>
              <a:blipFill>
                <a:blip r:embed="rId12"/>
                <a:stretch>
                  <a:fillRect t="-6557" r="-535"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87EBE2-B7B2-28DE-04C6-8B7299C2A118}"/>
                  </a:ext>
                </a:extLst>
              </p:cNvPr>
              <p:cNvSpPr txBox="1"/>
              <p:nvPr/>
            </p:nvSpPr>
            <p:spPr>
              <a:xfrm>
                <a:off x="596899" y="6215505"/>
                <a:ext cx="9122065" cy="369332"/>
              </a:xfrm>
              <a:prstGeom prst="rect">
                <a:avLst/>
              </a:prstGeom>
              <a:noFill/>
            </p:spPr>
            <p:txBody>
              <a:bodyPr wrap="square">
                <a:spAutoFit/>
              </a:bodyPr>
              <a:lstStyle/>
              <a:p>
                <a:pPr algn="r" rtl="1"/>
                <a:r>
                  <a:rPr lang="fa-IR" sz="1800" dirty="0">
                    <a:effectLst/>
                    <a:latin typeface="Times New Roman" panose="02020603050405020304" pitchFamily="18" charset="0"/>
                    <a:ea typeface="MS Mincho" panose="02020609040205080304" pitchFamily="49" charset="-128"/>
                    <a:cs typeface="B Nazanin" panose="00000400000000000000" pitchFamily="2" charset="-78"/>
                  </a:rPr>
                  <a:t>جدول 2 - مقادیر صحت، یادآوری و امتیاز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F1</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برای مدل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SVM</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با پارامترهای کرنل </a:t>
                </a:r>
                <a:r>
                  <a:rPr lang="en-US" sz="1600" dirty="0">
                    <a:effectLst/>
                    <a:latin typeface="Times New Roman" panose="02020603050405020304" pitchFamily="18" charset="0"/>
                    <a:ea typeface="MS Mincho" panose="02020609040205080304" pitchFamily="49" charset="-128"/>
                    <a:cs typeface="B Nazanin" panose="00000400000000000000" pitchFamily="2" charset="-78"/>
                  </a:rPr>
                  <a:t>RBF</a:t>
                </a:r>
                <a:r>
                  <a:rPr lang="fa-IR" sz="1800" dirty="0">
                    <a:effectLst/>
                    <a:latin typeface="Times New Roman" panose="02020603050405020304" pitchFamily="18" charset="0"/>
                    <a:ea typeface="MS Mincho" panose="02020609040205080304" pitchFamily="49" charset="-128"/>
                    <a:cs typeface="B Nazanin" panose="00000400000000000000" pitchFamily="2" charset="-78"/>
                  </a:rPr>
                  <a:t>، </a:t>
                </a:r>
                <a14:m>
                  <m:oMath xmlns:m="http://schemas.openxmlformats.org/officeDocument/2006/math">
                    <m:r>
                      <a:rPr lang="en-US" sz="1600" b="1" i="1">
                        <a:effectLst/>
                        <a:latin typeface="Cambria Math" panose="02040503050406030204" pitchFamily="18" charset="0"/>
                        <a:ea typeface="MS Mincho" panose="02020609040205080304" pitchFamily="49" charset="-128"/>
                        <a:cs typeface="B Nazanin" panose="00000400000000000000" pitchFamily="2" charset="-78"/>
                      </a:rPr>
                      <m:t>𝑪</m:t>
                    </m:r>
                    <m:r>
                      <a:rPr lang="en-US" sz="1600" b="1" i="1">
                        <a:effectLst/>
                        <a:latin typeface="Cambria Math" panose="02040503050406030204" pitchFamily="18" charset="0"/>
                        <a:ea typeface="MS Mincho" panose="02020609040205080304" pitchFamily="49" charset="-128"/>
                        <a:cs typeface="B Nazanin" panose="00000400000000000000" pitchFamily="2" charset="-78"/>
                      </a:rPr>
                      <m:t>=</m:t>
                    </m:r>
                    <m:r>
                      <a:rPr lang="en-US" sz="1600" b="1" i="1">
                        <a:effectLst/>
                        <a:latin typeface="Cambria Math" panose="02040503050406030204" pitchFamily="18" charset="0"/>
                        <a:ea typeface="MS Mincho" panose="02020609040205080304" pitchFamily="49" charset="-128"/>
                        <a:cs typeface="B Nazanin" panose="00000400000000000000" pitchFamily="2" charset="-78"/>
                      </a:rPr>
                      <m:t>𝟏𝟎</m:t>
                    </m:r>
                  </m:oMath>
                </a14:m>
                <a:r>
                  <a:rPr lang="fa-IR" sz="1800" dirty="0">
                    <a:effectLst/>
                    <a:latin typeface="Times New Roman" panose="02020603050405020304" pitchFamily="18" charset="0"/>
                    <a:ea typeface="MS Mincho" panose="02020609040205080304" pitchFamily="49" charset="-128"/>
                    <a:cs typeface="B Nazanin" panose="00000400000000000000" pitchFamily="2" charset="-78"/>
                  </a:rPr>
                  <a:t> و 35 ویژگی برتر</a:t>
                </a:r>
                <a:endParaRPr lang="en-US" dirty="0"/>
              </a:p>
            </p:txBody>
          </p:sp>
        </mc:Choice>
        <mc:Fallback xmlns="">
          <p:sp>
            <p:nvSpPr>
              <p:cNvPr id="24" name="TextBox 23">
                <a:extLst>
                  <a:ext uri="{FF2B5EF4-FFF2-40B4-BE49-F238E27FC236}">
                    <a16:creationId xmlns:a16="http://schemas.microsoft.com/office/drawing/2014/main" id="{5287EBE2-B7B2-28DE-04C6-8B7299C2A118}"/>
                  </a:ext>
                </a:extLst>
              </p:cNvPr>
              <p:cNvSpPr txBox="1">
                <a:spLocks noRot="1" noChangeAspect="1" noMove="1" noResize="1" noEditPoints="1" noAdjustHandles="1" noChangeArrowheads="1" noChangeShapeType="1" noTextEdit="1"/>
              </p:cNvSpPr>
              <p:nvPr/>
            </p:nvSpPr>
            <p:spPr>
              <a:xfrm>
                <a:off x="596899" y="6215505"/>
                <a:ext cx="9122065" cy="369332"/>
              </a:xfrm>
              <a:prstGeom prst="rect">
                <a:avLst/>
              </a:prstGeom>
              <a:blipFill>
                <a:blip r:embed="rId13"/>
                <a:stretch>
                  <a:fillRect t="-6667" r="-535" b="-30000"/>
                </a:stretch>
              </a:blipFill>
            </p:spPr>
            <p:txBody>
              <a:bodyPr/>
              <a:lstStyle/>
              <a:p>
                <a:r>
                  <a:rPr lang="en-US">
                    <a:noFill/>
                  </a:rPr>
                  <a:t> </a:t>
                </a:r>
              </a:p>
            </p:txBody>
          </p:sp>
        </mc:Fallback>
      </mc:AlternateContent>
    </p:spTree>
    <p:extLst>
      <p:ext uri="{BB962C8B-B14F-4D97-AF65-F5344CB8AC3E}">
        <p14:creationId xmlns:p14="http://schemas.microsoft.com/office/powerpoint/2010/main" val="2181690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4F6B240-CB01-4C70-E693-3D050AFB3C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795" y="3611792"/>
            <a:ext cx="5759450" cy="2876550"/>
          </a:xfrm>
          <a:prstGeom prst="rect">
            <a:avLst/>
          </a:prstGeom>
        </p:spPr>
      </p:pic>
      <p:sp>
        <p:nvSpPr>
          <p:cNvPr id="18" name="TextBox 17">
            <a:extLst>
              <a:ext uri="{FF2B5EF4-FFF2-40B4-BE49-F238E27FC236}">
                <a16:creationId xmlns:a16="http://schemas.microsoft.com/office/drawing/2014/main" id="{65C03B4D-61A7-A66C-B5D5-B54C883DDD4B}"/>
              </a:ext>
            </a:extLst>
          </p:cNvPr>
          <p:cNvSpPr txBox="1"/>
          <p:nvPr/>
        </p:nvSpPr>
        <p:spPr>
          <a:xfrm>
            <a:off x="405131" y="1089096"/>
            <a:ext cx="11265015" cy="1350370"/>
          </a:xfrm>
          <a:prstGeom prst="rect">
            <a:avLst/>
          </a:prstGeom>
          <a:noFill/>
          <a:ln>
            <a:noFill/>
          </a:ln>
        </p:spPr>
        <p:txBody>
          <a:bodyPr wrap="square" rtlCol="0">
            <a:spAutoFit/>
          </a:bodyPr>
          <a:lstStyle/>
          <a:p>
            <a:pPr marL="342900" indent="-342900" algn="r" rtl="1">
              <a:lnSpc>
                <a:spcPct val="150000"/>
              </a:lnSpc>
              <a:buBlip>
                <a:blip r:embed="rId4"/>
              </a:buBlip>
            </a:pPr>
            <a:r>
              <a:rPr lang="fa-IR" sz="2000" dirty="0">
                <a:cs typeface="B Nazanin" panose="00000400000000000000" pitchFamily="2" charset="-78"/>
              </a:rPr>
              <a:t>طبقه‌بندی با ماشین بردار پشتیبان </a:t>
            </a:r>
            <a:r>
              <a:rPr lang="en-US" sz="2000" dirty="0">
                <a:cs typeface="B Nazanin" panose="00000400000000000000" pitchFamily="2" charset="-78"/>
              </a:rPr>
              <a:t>SVM </a:t>
            </a:r>
          </a:p>
          <a:p>
            <a:pPr marL="800100" lvl="1" indent="-342900" algn="r" rtl="1">
              <a:lnSpc>
                <a:spcPct val="150000"/>
              </a:lnSpc>
              <a:buBlip>
                <a:blip r:embed="rId5"/>
              </a:buBlip>
            </a:pPr>
            <a:r>
              <a:rPr lang="fa-IR" sz="1800" dirty="0">
                <a:effectLst/>
                <a:latin typeface="Times New Roman" panose="02020603050405020304" pitchFamily="18" charset="0"/>
                <a:ea typeface="MS Mincho" panose="02020609040205080304" pitchFamily="49" charset="-128"/>
                <a:cs typeface="B Nazanin" panose="00000400000000000000" pitchFamily="2" charset="-78"/>
              </a:rPr>
              <a:t>عملکرد مدل آموزش داده شده</a:t>
            </a:r>
            <a:br>
              <a:rPr lang="en-US" sz="1800" dirty="0">
                <a:effectLst/>
                <a:latin typeface="Times New Roman" panose="02020603050405020304" pitchFamily="18" charset="0"/>
                <a:ea typeface="MS Mincho" panose="02020609040205080304" pitchFamily="49" charset="-128"/>
                <a:cs typeface="B Nazanin" panose="00000400000000000000" pitchFamily="2" charset="-78"/>
              </a:rPr>
            </a:br>
            <a:r>
              <a:rPr lang="fa-IR" sz="1800" dirty="0">
                <a:effectLst/>
                <a:latin typeface="Times New Roman" panose="02020603050405020304" pitchFamily="18" charset="0"/>
                <a:ea typeface="MS Mincho" panose="02020609040205080304" pitchFamily="49" charset="-128"/>
                <a:cs typeface="B Nazanin" panose="00000400000000000000" pitchFamily="2" charset="-78"/>
              </a:rPr>
              <a:t>با 60 و </a:t>
            </a:r>
            <a:r>
              <a:rPr lang="fa-IR" dirty="0">
                <a:latin typeface="Times New Roman" panose="02020603050405020304" pitchFamily="18" charset="0"/>
                <a:ea typeface="MS Mincho" panose="02020609040205080304" pitchFamily="49" charset="-128"/>
                <a:cs typeface="B Nazanin" panose="00000400000000000000" pitchFamily="2" charset="-78"/>
              </a:rPr>
              <a:t>35 ویژگی</a:t>
            </a:r>
            <a:endParaRPr lang="en-US" sz="1800" dirty="0">
              <a:effectLst/>
              <a:latin typeface="Times New Roman" panose="02020603050405020304" pitchFamily="18" charset="0"/>
              <a:ea typeface="MS Mincho" panose="02020609040205080304" pitchFamily="49" charset="-128"/>
              <a:cs typeface="B Nazanin" panose="000004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27/30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2078976249"/>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11"/>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12"/>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567458"/>
            <a:ext cx="10351055" cy="646331"/>
          </a:xfrm>
          <a:prstGeom prst="rect">
            <a:avLst/>
          </a:prstGeom>
          <a:noFill/>
        </p:spPr>
        <p:txBody>
          <a:bodyPr wrap="square" rtlCol="0">
            <a:spAutoFit/>
          </a:bodyPr>
          <a:lstStyle/>
          <a:p>
            <a:pPr algn="r" rtl="1"/>
            <a:r>
              <a:rPr lang="fa-IR" sz="3600" dirty="0">
                <a:cs typeface="B Titr" panose="00000700000000000000" pitchFamily="2" charset="-78"/>
              </a:rPr>
              <a:t>نتایج پردازش و طبقه‌بندی</a:t>
            </a:r>
          </a:p>
        </p:txBody>
      </p:sp>
      <p:pic>
        <p:nvPicPr>
          <p:cNvPr id="15" name="Picture 14">
            <a:extLst>
              <a:ext uri="{FF2B5EF4-FFF2-40B4-BE49-F238E27FC236}">
                <a16:creationId xmlns:a16="http://schemas.microsoft.com/office/drawing/2014/main" id="{E0C433A9-5AB9-5898-6C2F-50EE8054F79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4617" y="651350"/>
            <a:ext cx="5760085" cy="2876550"/>
          </a:xfrm>
          <a:prstGeom prst="rect">
            <a:avLst/>
          </a:prstGeom>
        </p:spPr>
      </p:pic>
      <p:pic>
        <p:nvPicPr>
          <p:cNvPr id="20" name="Graphic 45">
            <a:extLst>
              <a:ext uri="{FF2B5EF4-FFF2-40B4-BE49-F238E27FC236}">
                <a16:creationId xmlns:a16="http://schemas.microsoft.com/office/drawing/2014/main" id="{AE21DFF7-CB05-499E-A0EC-04416675189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24188" y="1735132"/>
            <a:ext cx="2286000" cy="2286000"/>
          </a:xfrm>
          <a:prstGeom prst="rect">
            <a:avLst/>
          </a:prstGeom>
        </p:spPr>
      </p:pic>
      <p:pic>
        <p:nvPicPr>
          <p:cNvPr id="22" name="Graphic 21">
            <a:extLst>
              <a:ext uri="{FF2B5EF4-FFF2-40B4-BE49-F238E27FC236}">
                <a16:creationId xmlns:a16="http://schemas.microsoft.com/office/drawing/2014/main" id="{DCC0D0CF-A2B1-8C01-BC83-CEC5CD497FD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24188" y="4021132"/>
            <a:ext cx="2286000" cy="2286000"/>
          </a:xfrm>
          <a:prstGeom prst="rect">
            <a:avLst/>
          </a:prstGeom>
        </p:spPr>
      </p:pic>
    </p:spTree>
    <p:extLst>
      <p:ext uri="{BB962C8B-B14F-4D97-AF65-F5344CB8AC3E}">
        <p14:creationId xmlns:p14="http://schemas.microsoft.com/office/powerpoint/2010/main" val="3301872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28/30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447186995"/>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8"/>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9"/>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756144"/>
            <a:ext cx="10351055" cy="646331"/>
          </a:xfrm>
          <a:prstGeom prst="rect">
            <a:avLst/>
          </a:prstGeom>
          <a:noFill/>
        </p:spPr>
        <p:txBody>
          <a:bodyPr wrap="square" rtlCol="0">
            <a:spAutoFit/>
          </a:bodyPr>
          <a:lstStyle/>
          <a:p>
            <a:pPr algn="r" rtl="1"/>
            <a:r>
              <a:rPr lang="fa-IR" sz="3600" dirty="0">
                <a:cs typeface="B Titr" panose="00000700000000000000" pitchFamily="2" charset="-78"/>
              </a:rPr>
              <a:t>جمع‌بندی</a:t>
            </a:r>
          </a:p>
        </p:txBody>
      </p:sp>
      <p:graphicFrame>
        <p:nvGraphicFramePr>
          <p:cNvPr id="13" name="Content Placeholder 7">
            <a:extLst>
              <a:ext uri="{FF2B5EF4-FFF2-40B4-BE49-F238E27FC236}">
                <a16:creationId xmlns:a16="http://schemas.microsoft.com/office/drawing/2014/main" id="{2AA269BE-C716-4176-30E1-F9079BEE9FF0}"/>
              </a:ext>
            </a:extLst>
          </p:cNvPr>
          <p:cNvGraphicFramePr>
            <a:graphicFrameLocks noGrp="1"/>
          </p:cNvGraphicFramePr>
          <p:nvPr>
            <p:ph idx="1"/>
            <p:extLst>
              <p:ext uri="{D42A27DB-BD31-4B8C-83A1-F6EECF244321}">
                <p14:modId xmlns:p14="http://schemas.microsoft.com/office/powerpoint/2010/main" val="3001503295"/>
              </p:ext>
            </p:extLst>
          </p:nvPr>
        </p:nvGraphicFramePr>
        <p:xfrm>
          <a:off x="400552" y="976495"/>
          <a:ext cx="11390893" cy="500195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631934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11A3C07-B67F-48D0-B719-0A7A540F331C}"/>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مقدمه</a:t>
            </a:r>
            <a:endParaRPr lang="en-US" sz="3600" dirty="0">
              <a:cs typeface="B Titr" panose="00000700000000000000" pitchFamily="2" charset="-78"/>
            </a:endParaRPr>
          </a:p>
        </p:txBody>
      </p:sp>
      <p:sp>
        <p:nvSpPr>
          <p:cNvPr id="16" name="TextBox 15">
            <a:extLst>
              <a:ext uri="{FF2B5EF4-FFF2-40B4-BE49-F238E27FC236}">
                <a16:creationId xmlns:a16="http://schemas.microsoft.com/office/drawing/2014/main" id="{01E98BDD-DEE0-D0A8-A915-A8CE94B9632B}"/>
              </a:ext>
            </a:extLst>
          </p:cNvPr>
          <p:cNvSpPr txBox="1"/>
          <p:nvPr/>
        </p:nvSpPr>
        <p:spPr>
          <a:xfrm>
            <a:off x="5303062" y="1382246"/>
            <a:ext cx="5524898" cy="461665"/>
          </a:xfrm>
          <a:prstGeom prst="rect">
            <a:avLst/>
          </a:prstGeom>
          <a:noFill/>
        </p:spPr>
        <p:txBody>
          <a:bodyPr wrap="square" rtlCol="0">
            <a:spAutoFit/>
          </a:bodyPr>
          <a:lstStyle/>
          <a:p>
            <a:pPr marL="342900" indent="-342900" algn="r" rtl="1">
              <a:buBlip>
                <a:blip r:embed="rId3"/>
              </a:buBlip>
            </a:pPr>
            <a:r>
              <a:rPr lang="fa-IR" sz="2400" dirty="0">
                <a:cs typeface="B Nazanin" panose="00000400000000000000" pitchFamily="2" charset="-78"/>
              </a:rPr>
              <a:t>فعالیت مغزی در حین خواب</a:t>
            </a:r>
            <a:endParaRPr lang="en-US" sz="2400" dirty="0">
              <a:cs typeface="B Nazanin" panose="00000400000000000000" pitchFamily="2" charset="-78"/>
            </a:endParaRPr>
          </a:p>
        </p:txBody>
      </p:sp>
      <p:pic>
        <p:nvPicPr>
          <p:cNvPr id="13" name="Picture 12">
            <a:extLst>
              <a:ext uri="{FF2B5EF4-FFF2-40B4-BE49-F238E27FC236}">
                <a16:creationId xmlns:a16="http://schemas.microsoft.com/office/drawing/2014/main" id="{DAF525BF-722F-48D9-10E0-8D8B20AE751F}"/>
              </a:ext>
            </a:extLst>
          </p:cNvPr>
          <p:cNvPicPr>
            <a:picLocks noChangeAspect="1"/>
          </p:cNvPicPr>
          <p:nvPr/>
        </p:nvPicPr>
        <p:blipFill>
          <a:blip r:embed="rId4"/>
          <a:stretch>
            <a:fillRect/>
          </a:stretch>
        </p:blipFill>
        <p:spPr>
          <a:xfrm>
            <a:off x="361570" y="652825"/>
            <a:ext cx="6423434" cy="4822929"/>
          </a:xfrm>
          <a:prstGeom prst="rect">
            <a:avLst/>
          </a:prstGeom>
        </p:spPr>
      </p:pic>
      <p:sp>
        <p:nvSpPr>
          <p:cNvPr id="15" name="TextBox 14">
            <a:extLst>
              <a:ext uri="{FF2B5EF4-FFF2-40B4-BE49-F238E27FC236}">
                <a16:creationId xmlns:a16="http://schemas.microsoft.com/office/drawing/2014/main" id="{EE02D6ED-E1B6-AB5E-47C0-88B56F1C0B62}"/>
              </a:ext>
            </a:extLst>
          </p:cNvPr>
          <p:cNvSpPr txBox="1"/>
          <p:nvPr/>
        </p:nvSpPr>
        <p:spPr>
          <a:xfrm>
            <a:off x="5303062" y="2032543"/>
            <a:ext cx="5524898" cy="461665"/>
          </a:xfrm>
          <a:prstGeom prst="rect">
            <a:avLst/>
          </a:prstGeom>
          <a:noFill/>
        </p:spPr>
        <p:txBody>
          <a:bodyPr wrap="square" rtlCol="0">
            <a:spAutoFit/>
          </a:bodyPr>
          <a:lstStyle/>
          <a:p>
            <a:pPr marL="342900" indent="-342900" algn="r" rtl="1">
              <a:buBlip>
                <a:blip r:embed="rId3"/>
              </a:buBlip>
            </a:pPr>
            <a:r>
              <a:rPr lang="fa-IR" sz="2400" dirty="0">
                <a:cs typeface="B Nazanin" panose="00000400000000000000" pitchFamily="2" charset="-78"/>
              </a:rPr>
              <a:t>مراحل خواب</a:t>
            </a:r>
            <a:endParaRPr lang="en-US" sz="2400" dirty="0">
              <a:cs typeface="B Nazanin" panose="00000400000000000000" pitchFamily="2" charset="-78"/>
            </a:endParaRPr>
          </a:p>
        </p:txBody>
      </p:sp>
      <p:sp>
        <p:nvSpPr>
          <p:cNvPr id="25" name="Lightning Bolt 24">
            <a:extLst>
              <a:ext uri="{FF2B5EF4-FFF2-40B4-BE49-F238E27FC236}">
                <a16:creationId xmlns:a16="http://schemas.microsoft.com/office/drawing/2014/main" id="{F663C5DC-F227-74D5-0BB5-70F64890E61B}"/>
              </a:ext>
            </a:extLst>
          </p:cNvPr>
          <p:cNvSpPr/>
          <p:nvPr/>
        </p:nvSpPr>
        <p:spPr>
          <a:xfrm>
            <a:off x="5081160" y="181581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72157EE-F580-D355-2D72-1A5E7216DF3C}"/>
              </a:ext>
            </a:extLst>
          </p:cNvPr>
          <p:cNvSpPr txBox="1"/>
          <p:nvPr/>
        </p:nvSpPr>
        <p:spPr>
          <a:xfrm>
            <a:off x="3142190" y="5483079"/>
            <a:ext cx="883850" cy="307777"/>
          </a:xfrm>
          <a:prstGeom prst="rect">
            <a:avLst/>
          </a:prstGeom>
          <a:noFill/>
        </p:spPr>
        <p:txBody>
          <a:bodyPr wrap="square" rtlCol="0">
            <a:spAutoFit/>
          </a:bodyPr>
          <a:lstStyle/>
          <a:p>
            <a:pPr algn="ctr"/>
            <a:r>
              <a:rPr lang="fa-IR" sz="1400" dirty="0">
                <a:cs typeface="B Nazanin" panose="00000400000000000000" pitchFamily="2" charset="-78"/>
              </a:rPr>
              <a:t>شکل 1</a:t>
            </a:r>
            <a:endParaRPr lang="en-US" sz="1400" dirty="0">
              <a:cs typeface="B Nazanin" panose="00000400000000000000" pitchFamily="2" charset="-78"/>
            </a:endParaRPr>
          </a:p>
        </p:txBody>
      </p:sp>
      <p:graphicFrame>
        <p:nvGraphicFramePr>
          <p:cNvPr id="28" name="Diagram 27">
            <a:extLst>
              <a:ext uri="{FF2B5EF4-FFF2-40B4-BE49-F238E27FC236}">
                <a16:creationId xmlns:a16="http://schemas.microsoft.com/office/drawing/2014/main" id="{CF76BDD7-BB04-F4C6-5EC6-0378ADA109BA}"/>
              </a:ext>
            </a:extLst>
          </p:cNvPr>
          <p:cNvGraphicFramePr/>
          <p:nvPr>
            <p:extLst>
              <p:ext uri="{D42A27DB-BD31-4B8C-83A1-F6EECF244321}">
                <p14:modId xmlns:p14="http://schemas.microsoft.com/office/powerpoint/2010/main" val="2364616177"/>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1" name="Group 20">
            <a:extLst>
              <a:ext uri="{FF2B5EF4-FFF2-40B4-BE49-F238E27FC236}">
                <a16:creationId xmlns:a16="http://schemas.microsoft.com/office/drawing/2014/main" id="{41205CD4-3B43-4A81-E9E9-6BF5C465A67D}"/>
              </a:ext>
            </a:extLst>
          </p:cNvPr>
          <p:cNvGrpSpPr/>
          <p:nvPr/>
        </p:nvGrpSpPr>
        <p:grpSpPr>
          <a:xfrm>
            <a:off x="7043194" y="2733751"/>
            <a:ext cx="4670215" cy="3242197"/>
            <a:chOff x="7043194" y="2733751"/>
            <a:chExt cx="4670215" cy="3242197"/>
          </a:xfrm>
        </p:grpSpPr>
        <p:grpSp>
          <p:nvGrpSpPr>
            <p:cNvPr id="3" name="Group 2">
              <a:extLst>
                <a:ext uri="{FF2B5EF4-FFF2-40B4-BE49-F238E27FC236}">
                  <a16:creationId xmlns:a16="http://schemas.microsoft.com/office/drawing/2014/main" id="{48B01431-5331-A8CD-80D0-223FE96346BC}"/>
                </a:ext>
              </a:extLst>
            </p:cNvPr>
            <p:cNvGrpSpPr/>
            <p:nvPr/>
          </p:nvGrpSpPr>
          <p:grpSpPr>
            <a:xfrm>
              <a:off x="7043194" y="2733751"/>
              <a:ext cx="4670215" cy="3242197"/>
              <a:chOff x="6876833" y="2689278"/>
              <a:chExt cx="4985174" cy="3460850"/>
            </a:xfrm>
          </p:grpSpPr>
          <p:sp>
            <p:nvSpPr>
              <p:cNvPr id="20" name="TextBox 19">
                <a:extLst>
                  <a:ext uri="{FF2B5EF4-FFF2-40B4-BE49-F238E27FC236}">
                    <a16:creationId xmlns:a16="http://schemas.microsoft.com/office/drawing/2014/main" id="{6C3860B8-772D-87C7-2EEF-CCD70944E79F}"/>
                  </a:ext>
                </a:extLst>
              </p:cNvPr>
              <p:cNvSpPr txBox="1"/>
              <p:nvPr/>
            </p:nvSpPr>
            <p:spPr>
              <a:xfrm>
                <a:off x="7452273" y="5821595"/>
                <a:ext cx="943457" cy="328533"/>
              </a:xfrm>
              <a:prstGeom prst="rect">
                <a:avLst/>
              </a:prstGeom>
              <a:noFill/>
            </p:spPr>
            <p:txBody>
              <a:bodyPr wrap="square" rtlCol="0">
                <a:spAutoFit/>
              </a:bodyPr>
              <a:lstStyle/>
              <a:p>
                <a:pPr algn="ctr"/>
                <a:r>
                  <a:rPr lang="fa-IR" sz="1400" dirty="0">
                    <a:cs typeface="B Nazanin" panose="00000400000000000000" pitchFamily="2" charset="-78"/>
                  </a:rPr>
                  <a:t>شکل 2</a:t>
                </a:r>
                <a:endParaRPr lang="en-US" sz="1400" dirty="0">
                  <a:cs typeface="B Nazanin" panose="00000400000000000000" pitchFamily="2" charset="-78"/>
                </a:endParaRPr>
              </a:p>
            </p:txBody>
          </p:sp>
          <p:sp>
            <p:nvSpPr>
              <p:cNvPr id="8" name="TextBox 7">
                <a:extLst>
                  <a:ext uri="{FF2B5EF4-FFF2-40B4-BE49-F238E27FC236}">
                    <a16:creationId xmlns:a16="http://schemas.microsoft.com/office/drawing/2014/main" id="{7FD2B3D5-399A-59B9-BD2B-FB784EE285BE}"/>
                  </a:ext>
                </a:extLst>
              </p:cNvPr>
              <p:cNvSpPr txBox="1"/>
              <p:nvPr/>
            </p:nvSpPr>
            <p:spPr>
              <a:xfrm rot="20293635">
                <a:off x="11222670" y="3198167"/>
                <a:ext cx="574196" cy="461665"/>
              </a:xfrm>
              <a:prstGeom prst="rect">
                <a:avLst/>
              </a:prstGeom>
              <a:noFill/>
            </p:spPr>
            <p:txBody>
              <a:bodyPr wrap="none" rtlCol="0">
                <a:spAutoFit/>
              </a:bodyPr>
              <a:lstStyle/>
              <a:p>
                <a:r>
                  <a:rPr lang="en-US" sz="2400" b="1" dirty="0"/>
                  <a:t>N1</a:t>
                </a:r>
              </a:p>
            </p:txBody>
          </p:sp>
          <p:sp>
            <p:nvSpPr>
              <p:cNvPr id="22" name="TextBox 21">
                <a:extLst>
                  <a:ext uri="{FF2B5EF4-FFF2-40B4-BE49-F238E27FC236}">
                    <a16:creationId xmlns:a16="http://schemas.microsoft.com/office/drawing/2014/main" id="{C8C9E76D-BA0C-4AE8-74E1-C6894F074538}"/>
                  </a:ext>
                </a:extLst>
              </p:cNvPr>
              <p:cNvSpPr txBox="1"/>
              <p:nvPr/>
            </p:nvSpPr>
            <p:spPr>
              <a:xfrm rot="1545096">
                <a:off x="11153988" y="4672004"/>
                <a:ext cx="606256" cy="461665"/>
              </a:xfrm>
              <a:prstGeom prst="rect">
                <a:avLst/>
              </a:prstGeom>
              <a:noFill/>
            </p:spPr>
            <p:txBody>
              <a:bodyPr wrap="none" rtlCol="0">
                <a:spAutoFit/>
              </a:bodyPr>
              <a:lstStyle/>
              <a:p>
                <a:r>
                  <a:rPr lang="en-US" sz="2400" b="1" dirty="0"/>
                  <a:t>N2</a:t>
                </a:r>
              </a:p>
            </p:txBody>
          </p:sp>
          <p:sp>
            <p:nvSpPr>
              <p:cNvPr id="23" name="TextBox 22">
                <a:extLst>
                  <a:ext uri="{FF2B5EF4-FFF2-40B4-BE49-F238E27FC236}">
                    <a16:creationId xmlns:a16="http://schemas.microsoft.com/office/drawing/2014/main" id="{E1D56D23-0946-1FBE-EC08-04AF7B3E27A8}"/>
                  </a:ext>
                </a:extLst>
              </p:cNvPr>
              <p:cNvSpPr txBox="1"/>
              <p:nvPr/>
            </p:nvSpPr>
            <p:spPr>
              <a:xfrm rot="3773642">
                <a:off x="10221704" y="5597024"/>
                <a:ext cx="593432" cy="461665"/>
              </a:xfrm>
              <a:prstGeom prst="rect">
                <a:avLst/>
              </a:prstGeom>
              <a:noFill/>
            </p:spPr>
            <p:txBody>
              <a:bodyPr wrap="none" rtlCol="0">
                <a:spAutoFit/>
              </a:bodyPr>
              <a:lstStyle/>
              <a:p>
                <a:r>
                  <a:rPr lang="en-US" sz="2400" b="1" dirty="0"/>
                  <a:t>N3</a:t>
                </a:r>
              </a:p>
            </p:txBody>
          </p:sp>
          <p:sp>
            <p:nvSpPr>
              <p:cNvPr id="24" name="TextBox 23">
                <a:extLst>
                  <a:ext uri="{FF2B5EF4-FFF2-40B4-BE49-F238E27FC236}">
                    <a16:creationId xmlns:a16="http://schemas.microsoft.com/office/drawing/2014/main" id="{90F25F5D-0506-6B21-DE82-2591B18BCE06}"/>
                  </a:ext>
                </a:extLst>
              </p:cNvPr>
              <p:cNvSpPr txBox="1"/>
              <p:nvPr/>
            </p:nvSpPr>
            <p:spPr>
              <a:xfrm rot="19157379">
                <a:off x="7008384" y="5047470"/>
                <a:ext cx="894797" cy="461665"/>
              </a:xfrm>
              <a:prstGeom prst="rect">
                <a:avLst/>
              </a:prstGeom>
              <a:noFill/>
            </p:spPr>
            <p:txBody>
              <a:bodyPr wrap="none" rtlCol="0">
                <a:spAutoFit/>
              </a:bodyPr>
              <a:lstStyle/>
              <a:p>
                <a:r>
                  <a:rPr lang="en-US" sz="2400" b="1" dirty="0"/>
                  <a:t>REM</a:t>
                </a:r>
              </a:p>
            </p:txBody>
          </p:sp>
          <p:sp>
            <p:nvSpPr>
              <p:cNvPr id="29" name="Arrow: Curved Left 28">
                <a:extLst>
                  <a:ext uri="{FF2B5EF4-FFF2-40B4-BE49-F238E27FC236}">
                    <a16:creationId xmlns:a16="http://schemas.microsoft.com/office/drawing/2014/main" id="{796D67E5-97B6-B0E4-EA0E-4BA7944654E5}"/>
                  </a:ext>
                </a:extLst>
              </p:cNvPr>
              <p:cNvSpPr/>
              <p:nvPr/>
            </p:nvSpPr>
            <p:spPr>
              <a:xfrm>
                <a:off x="11604327" y="3642193"/>
                <a:ext cx="257680" cy="1028700"/>
              </a:xfrm>
              <a:prstGeom prst="curvedLeftArrow">
                <a:avLst>
                  <a:gd name="adj1" fmla="val 14847"/>
                  <a:gd name="adj2" fmla="val 61999"/>
                  <a:gd name="adj3" fmla="val 31902"/>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Curved Left 31">
                <a:extLst>
                  <a:ext uri="{FF2B5EF4-FFF2-40B4-BE49-F238E27FC236}">
                    <a16:creationId xmlns:a16="http://schemas.microsoft.com/office/drawing/2014/main" id="{C4C7EC1B-FA56-1BF4-AB78-195A063BAE93}"/>
                  </a:ext>
                </a:extLst>
              </p:cNvPr>
              <p:cNvSpPr/>
              <p:nvPr/>
            </p:nvSpPr>
            <p:spPr>
              <a:xfrm rot="2977347">
                <a:off x="10979140" y="5065594"/>
                <a:ext cx="277073" cy="920535"/>
              </a:xfrm>
              <a:prstGeom prst="curvedLeftArrow">
                <a:avLst>
                  <a:gd name="adj1" fmla="val 14847"/>
                  <a:gd name="adj2" fmla="val 61999"/>
                  <a:gd name="adj3" fmla="val 31902"/>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3" name="Arrow: Curved Left 32">
                <a:extLst>
                  <a:ext uri="{FF2B5EF4-FFF2-40B4-BE49-F238E27FC236}">
                    <a16:creationId xmlns:a16="http://schemas.microsoft.com/office/drawing/2014/main" id="{6181E9D8-34CD-8B85-4C17-099814C71D72}"/>
                  </a:ext>
                </a:extLst>
              </p:cNvPr>
              <p:cNvSpPr/>
              <p:nvPr/>
            </p:nvSpPr>
            <p:spPr>
              <a:xfrm rot="6190091">
                <a:off x="8759109" y="4494291"/>
                <a:ext cx="324062" cy="2613022"/>
              </a:xfrm>
              <a:prstGeom prst="curvedLeftArrow">
                <a:avLst>
                  <a:gd name="adj1" fmla="val 24107"/>
                  <a:gd name="adj2" fmla="val 54665"/>
                  <a:gd name="adj3" fmla="val 29982"/>
                </a:avLst>
              </a:prstGeom>
              <a:solidFill>
                <a:srgbClr val="2EBDF0"/>
              </a:solidFill>
              <a:ln>
                <a:solidFill>
                  <a:srgbClr val="5168F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B8ED405F-6087-36E5-8422-1A91981369FB}"/>
                  </a:ext>
                </a:extLst>
              </p:cNvPr>
              <p:cNvSpPr/>
              <p:nvPr/>
            </p:nvSpPr>
            <p:spPr>
              <a:xfrm>
                <a:off x="6876833" y="2689278"/>
                <a:ext cx="1649948" cy="641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000" dirty="0">
                    <a:solidFill>
                      <a:schemeClr val="tx1"/>
                    </a:solidFill>
                    <a:cs typeface="B Jadid" panose="00000700000000000000" pitchFamily="2" charset="-78"/>
                  </a:rPr>
                  <a:t>بیداری</a:t>
                </a:r>
                <a:endParaRPr lang="en-US" sz="2000" dirty="0">
                  <a:solidFill>
                    <a:schemeClr val="tx1"/>
                  </a:solidFill>
                  <a:cs typeface="B Jadid" panose="00000700000000000000" pitchFamily="2" charset="-78"/>
                </a:endParaRPr>
              </a:p>
            </p:txBody>
          </p:sp>
          <p:sp>
            <p:nvSpPr>
              <p:cNvPr id="34" name="Arrow: Curved Left 33">
                <a:extLst>
                  <a:ext uri="{FF2B5EF4-FFF2-40B4-BE49-F238E27FC236}">
                    <a16:creationId xmlns:a16="http://schemas.microsoft.com/office/drawing/2014/main" id="{AA2727D8-35AB-C3E5-B0F3-511DA575B5BD}"/>
                  </a:ext>
                </a:extLst>
              </p:cNvPr>
              <p:cNvSpPr/>
              <p:nvPr/>
            </p:nvSpPr>
            <p:spPr>
              <a:xfrm rot="10800000">
                <a:off x="7093404" y="3251577"/>
                <a:ext cx="320744" cy="1775612"/>
              </a:xfrm>
              <a:prstGeom prst="curvedLeftArrow">
                <a:avLst>
                  <a:gd name="adj1" fmla="val 14847"/>
                  <a:gd name="adj2" fmla="val 57185"/>
                  <a:gd name="adj3" fmla="val 31902"/>
                </a:avLst>
              </a:prstGeom>
              <a:solidFill>
                <a:srgbClr val="E43ED0"/>
              </a:solidFill>
              <a:ln>
                <a:solidFill>
                  <a:srgbClr val="9A1DB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grpSp>
        <p:sp>
          <p:nvSpPr>
            <p:cNvPr id="31" name="Arrow: Curved Left 30">
              <a:extLst>
                <a:ext uri="{FF2B5EF4-FFF2-40B4-BE49-F238E27FC236}">
                  <a16:creationId xmlns:a16="http://schemas.microsoft.com/office/drawing/2014/main" id="{34A0F980-53EF-414D-F643-43D3707F0197}"/>
                </a:ext>
              </a:extLst>
            </p:cNvPr>
            <p:cNvSpPr/>
            <p:nvPr/>
          </p:nvSpPr>
          <p:spPr>
            <a:xfrm rot="5963965" flipH="1" flipV="1">
              <a:off x="9556405" y="1666738"/>
              <a:ext cx="320114" cy="2754350"/>
            </a:xfrm>
            <a:prstGeom prst="curvedLeftArrow">
              <a:avLst>
                <a:gd name="adj1" fmla="val 24107"/>
                <a:gd name="adj2" fmla="val 54665"/>
                <a:gd name="adj3" fmla="val 29982"/>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pic>
          <p:nvPicPr>
            <p:cNvPr id="19" name="Picture 18">
              <a:extLst>
                <a:ext uri="{FF2B5EF4-FFF2-40B4-BE49-F238E27FC236}">
                  <a16:creationId xmlns:a16="http://schemas.microsoft.com/office/drawing/2014/main" id="{E190A5CF-FB6F-DE80-CC0C-BD13E7384CFD}"/>
                </a:ext>
              </a:extLst>
            </p:cNvPr>
            <p:cNvPicPr>
              <a:picLocks noChangeAspect="1"/>
            </p:cNvPicPr>
            <p:nvPr/>
          </p:nvPicPr>
          <p:blipFill>
            <a:blip r:embed="rId10"/>
            <a:stretch>
              <a:fillRect/>
            </a:stretch>
          </p:blipFill>
          <p:spPr>
            <a:xfrm>
              <a:off x="7987483" y="2973945"/>
              <a:ext cx="2786377" cy="2424148"/>
            </a:xfrm>
            <a:prstGeom prst="rect">
              <a:avLst/>
            </a:prstGeom>
          </p:spPr>
        </p:pic>
      </p:grpSp>
      <p:sp>
        <p:nvSpPr>
          <p:cNvPr id="35" name="Rectangle 34">
            <a:extLst>
              <a:ext uri="{FF2B5EF4-FFF2-40B4-BE49-F238E27FC236}">
                <a16:creationId xmlns:a16="http://schemas.microsoft.com/office/drawing/2014/main" id="{AEBFCD72-70EA-2B43-48F0-E61234CA1681}"/>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DBF72A43-DD47-A89C-7B7E-4D40B24427B7}"/>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2/30</a:t>
            </a:r>
            <a:endParaRPr lang="en-US" sz="2000" dirty="0">
              <a:solidFill>
                <a:srgbClr val="2F4CEE"/>
              </a:solidFill>
              <a:cs typeface="B Titr" panose="00000700000000000000" pitchFamily="2" charset="-78"/>
            </a:endParaRPr>
          </a:p>
        </p:txBody>
      </p:sp>
      <p:pic>
        <p:nvPicPr>
          <p:cNvPr id="37" name="Picture 36">
            <a:extLst>
              <a:ext uri="{FF2B5EF4-FFF2-40B4-BE49-F238E27FC236}">
                <a16:creationId xmlns:a16="http://schemas.microsoft.com/office/drawing/2014/main" id="{F20F6447-4D99-1D08-5C3C-62CCCDE225D6}"/>
              </a:ext>
            </a:extLst>
          </p:cNvPr>
          <p:cNvPicPr>
            <a:picLocks noChangeAspect="1"/>
          </p:cNvPicPr>
          <p:nvPr/>
        </p:nvPicPr>
        <p:blipFill>
          <a:blip r:embed="rId11"/>
          <a:stretch>
            <a:fillRect/>
          </a:stretch>
        </p:blipFill>
        <p:spPr>
          <a:xfrm>
            <a:off x="239453" y="6282864"/>
            <a:ext cx="558216" cy="563309"/>
          </a:xfrm>
          <a:prstGeom prst="rect">
            <a:avLst/>
          </a:prstGeom>
        </p:spPr>
      </p:pic>
      <p:pic>
        <p:nvPicPr>
          <p:cNvPr id="38" name="Picture 37">
            <a:extLst>
              <a:ext uri="{FF2B5EF4-FFF2-40B4-BE49-F238E27FC236}">
                <a16:creationId xmlns:a16="http://schemas.microsoft.com/office/drawing/2014/main" id="{14899D1F-42A8-49B7-3D19-FDEBBF3543B8}"/>
              </a:ext>
            </a:extLst>
          </p:cNvPr>
          <p:cNvPicPr>
            <a:picLocks noChangeAspect="1"/>
          </p:cNvPicPr>
          <p:nvPr/>
        </p:nvPicPr>
        <p:blipFill>
          <a:blip r:embed="rId12"/>
          <a:stretch>
            <a:fillRect/>
          </a:stretch>
        </p:blipFill>
        <p:spPr>
          <a:xfrm>
            <a:off x="825911" y="6288744"/>
            <a:ext cx="561661" cy="566787"/>
          </a:xfrm>
          <a:prstGeom prst="rect">
            <a:avLst/>
          </a:prstGeom>
        </p:spPr>
      </p:pic>
      <p:sp>
        <p:nvSpPr>
          <p:cNvPr id="39" name="Lightning Bolt 38">
            <a:extLst>
              <a:ext uri="{FF2B5EF4-FFF2-40B4-BE49-F238E27FC236}">
                <a16:creationId xmlns:a16="http://schemas.microsoft.com/office/drawing/2014/main" id="{C68D62DC-2A8B-CEEB-E8D6-5DC9AA86AAF9}"/>
              </a:ext>
            </a:extLst>
          </p:cNvPr>
          <p:cNvSpPr/>
          <p:nvPr/>
        </p:nvSpPr>
        <p:spPr>
          <a:xfrm>
            <a:off x="5931895" y="2795525"/>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Lightning Bolt 39">
            <a:extLst>
              <a:ext uri="{FF2B5EF4-FFF2-40B4-BE49-F238E27FC236}">
                <a16:creationId xmlns:a16="http://schemas.microsoft.com/office/drawing/2014/main" id="{2159F6CC-9B3E-01AC-67F6-9C5E35591493}"/>
              </a:ext>
            </a:extLst>
          </p:cNvPr>
          <p:cNvSpPr/>
          <p:nvPr/>
        </p:nvSpPr>
        <p:spPr>
          <a:xfrm>
            <a:off x="5153731" y="2605548"/>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Lightning Bolt 40">
            <a:extLst>
              <a:ext uri="{FF2B5EF4-FFF2-40B4-BE49-F238E27FC236}">
                <a16:creationId xmlns:a16="http://schemas.microsoft.com/office/drawing/2014/main" id="{7777F368-7D55-438E-2645-E806F173CE11}"/>
              </a:ext>
            </a:extLst>
          </p:cNvPr>
          <p:cNvSpPr/>
          <p:nvPr/>
        </p:nvSpPr>
        <p:spPr>
          <a:xfrm>
            <a:off x="5333528" y="3495052"/>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ightning Bolt 41">
            <a:extLst>
              <a:ext uri="{FF2B5EF4-FFF2-40B4-BE49-F238E27FC236}">
                <a16:creationId xmlns:a16="http://schemas.microsoft.com/office/drawing/2014/main" id="{15F122B2-92C8-D0A7-ACA7-53B5BA650C54}"/>
              </a:ext>
            </a:extLst>
          </p:cNvPr>
          <p:cNvSpPr/>
          <p:nvPr/>
        </p:nvSpPr>
        <p:spPr>
          <a:xfrm>
            <a:off x="4203490" y="273375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ightning Bolt 42">
            <a:extLst>
              <a:ext uri="{FF2B5EF4-FFF2-40B4-BE49-F238E27FC236}">
                <a16:creationId xmlns:a16="http://schemas.microsoft.com/office/drawing/2014/main" id="{21F96CF9-7414-878F-57E0-0FE4CEAC1A36}"/>
              </a:ext>
            </a:extLst>
          </p:cNvPr>
          <p:cNvSpPr/>
          <p:nvPr/>
        </p:nvSpPr>
        <p:spPr>
          <a:xfrm>
            <a:off x="3961188" y="146596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ghtning Bolt 43">
            <a:extLst>
              <a:ext uri="{FF2B5EF4-FFF2-40B4-BE49-F238E27FC236}">
                <a16:creationId xmlns:a16="http://schemas.microsoft.com/office/drawing/2014/main" id="{7C412CC5-873D-1CFF-D5AA-25C3F2F41EA6}"/>
              </a:ext>
            </a:extLst>
          </p:cNvPr>
          <p:cNvSpPr/>
          <p:nvPr/>
        </p:nvSpPr>
        <p:spPr>
          <a:xfrm>
            <a:off x="2901169" y="1210075"/>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a:extLst>
              <a:ext uri="{FF2B5EF4-FFF2-40B4-BE49-F238E27FC236}">
                <a16:creationId xmlns:a16="http://schemas.microsoft.com/office/drawing/2014/main" id="{18C3017C-56C7-F64B-FB7C-0106DB25BDC7}"/>
              </a:ext>
            </a:extLst>
          </p:cNvPr>
          <p:cNvSpPr/>
          <p:nvPr/>
        </p:nvSpPr>
        <p:spPr>
          <a:xfrm>
            <a:off x="3096986" y="214915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ghtning Bolt 45">
            <a:extLst>
              <a:ext uri="{FF2B5EF4-FFF2-40B4-BE49-F238E27FC236}">
                <a16:creationId xmlns:a16="http://schemas.microsoft.com/office/drawing/2014/main" id="{D34952A1-842E-DDDF-20EE-62B187B53DF2}"/>
              </a:ext>
            </a:extLst>
          </p:cNvPr>
          <p:cNvSpPr/>
          <p:nvPr/>
        </p:nvSpPr>
        <p:spPr>
          <a:xfrm>
            <a:off x="3597403" y="346032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a:extLst>
              <a:ext uri="{FF2B5EF4-FFF2-40B4-BE49-F238E27FC236}">
                <a16:creationId xmlns:a16="http://schemas.microsoft.com/office/drawing/2014/main" id="{AC14B755-0755-25BC-E0FF-B9A544910E10}"/>
              </a:ext>
            </a:extLst>
          </p:cNvPr>
          <p:cNvSpPr/>
          <p:nvPr/>
        </p:nvSpPr>
        <p:spPr>
          <a:xfrm>
            <a:off x="2643302" y="384569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ightning Bolt 47">
            <a:extLst>
              <a:ext uri="{FF2B5EF4-FFF2-40B4-BE49-F238E27FC236}">
                <a16:creationId xmlns:a16="http://schemas.microsoft.com/office/drawing/2014/main" id="{24A41CD5-47AC-BCAB-5E35-B52782495796}"/>
              </a:ext>
            </a:extLst>
          </p:cNvPr>
          <p:cNvSpPr/>
          <p:nvPr/>
        </p:nvSpPr>
        <p:spPr>
          <a:xfrm>
            <a:off x="2318822" y="253823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ghtning Bolt 48">
            <a:extLst>
              <a:ext uri="{FF2B5EF4-FFF2-40B4-BE49-F238E27FC236}">
                <a16:creationId xmlns:a16="http://schemas.microsoft.com/office/drawing/2014/main" id="{A5004512-DB66-6A9F-6864-D3BC6EA1E107}"/>
              </a:ext>
            </a:extLst>
          </p:cNvPr>
          <p:cNvSpPr/>
          <p:nvPr/>
        </p:nvSpPr>
        <p:spPr>
          <a:xfrm>
            <a:off x="5778746" y="327147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Lightning Bolt 49">
            <a:extLst>
              <a:ext uri="{FF2B5EF4-FFF2-40B4-BE49-F238E27FC236}">
                <a16:creationId xmlns:a16="http://schemas.microsoft.com/office/drawing/2014/main" id="{DA3D3BE5-B848-10F4-F831-F22471AE66A9}"/>
              </a:ext>
            </a:extLst>
          </p:cNvPr>
          <p:cNvSpPr/>
          <p:nvPr/>
        </p:nvSpPr>
        <p:spPr>
          <a:xfrm>
            <a:off x="6264496" y="2335528"/>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Lightning Bolt 113">
            <a:extLst>
              <a:ext uri="{FF2B5EF4-FFF2-40B4-BE49-F238E27FC236}">
                <a16:creationId xmlns:a16="http://schemas.microsoft.com/office/drawing/2014/main" id="{2C55A403-1A7D-0C95-2CA7-DF73E87EF209}"/>
              </a:ext>
            </a:extLst>
          </p:cNvPr>
          <p:cNvSpPr/>
          <p:nvPr/>
        </p:nvSpPr>
        <p:spPr>
          <a:xfrm>
            <a:off x="4680984" y="166086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Lightning Bolt 114">
            <a:extLst>
              <a:ext uri="{FF2B5EF4-FFF2-40B4-BE49-F238E27FC236}">
                <a16:creationId xmlns:a16="http://schemas.microsoft.com/office/drawing/2014/main" id="{A83D503F-FEE0-8B83-5CBF-AE5989F9DC37}"/>
              </a:ext>
            </a:extLst>
          </p:cNvPr>
          <p:cNvSpPr/>
          <p:nvPr/>
        </p:nvSpPr>
        <p:spPr>
          <a:xfrm>
            <a:off x="5531719" y="264058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Lightning Bolt 115">
            <a:extLst>
              <a:ext uri="{FF2B5EF4-FFF2-40B4-BE49-F238E27FC236}">
                <a16:creationId xmlns:a16="http://schemas.microsoft.com/office/drawing/2014/main" id="{A1EEA5D0-1268-FB55-BFEF-5C926095C8FA}"/>
              </a:ext>
            </a:extLst>
          </p:cNvPr>
          <p:cNvSpPr/>
          <p:nvPr/>
        </p:nvSpPr>
        <p:spPr>
          <a:xfrm>
            <a:off x="4753555" y="245060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Lightning Bolt 116">
            <a:extLst>
              <a:ext uri="{FF2B5EF4-FFF2-40B4-BE49-F238E27FC236}">
                <a16:creationId xmlns:a16="http://schemas.microsoft.com/office/drawing/2014/main" id="{8E0D7FBE-C338-0518-FA40-E783BA0C670B}"/>
              </a:ext>
            </a:extLst>
          </p:cNvPr>
          <p:cNvSpPr/>
          <p:nvPr/>
        </p:nvSpPr>
        <p:spPr>
          <a:xfrm>
            <a:off x="4933352" y="3340108"/>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Lightning Bolt 117">
            <a:extLst>
              <a:ext uri="{FF2B5EF4-FFF2-40B4-BE49-F238E27FC236}">
                <a16:creationId xmlns:a16="http://schemas.microsoft.com/office/drawing/2014/main" id="{8F32F383-C0FB-6A78-A5F3-DD8CC00270D4}"/>
              </a:ext>
            </a:extLst>
          </p:cNvPr>
          <p:cNvSpPr/>
          <p:nvPr/>
        </p:nvSpPr>
        <p:spPr>
          <a:xfrm>
            <a:off x="3803314" y="257880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Lightning Bolt 118">
            <a:extLst>
              <a:ext uri="{FF2B5EF4-FFF2-40B4-BE49-F238E27FC236}">
                <a16:creationId xmlns:a16="http://schemas.microsoft.com/office/drawing/2014/main" id="{FC089DC9-8929-2284-ABD0-8B35094BBC4E}"/>
              </a:ext>
            </a:extLst>
          </p:cNvPr>
          <p:cNvSpPr/>
          <p:nvPr/>
        </p:nvSpPr>
        <p:spPr>
          <a:xfrm>
            <a:off x="3561012" y="131101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Lightning Bolt 119">
            <a:extLst>
              <a:ext uri="{FF2B5EF4-FFF2-40B4-BE49-F238E27FC236}">
                <a16:creationId xmlns:a16="http://schemas.microsoft.com/office/drawing/2014/main" id="{38A53FD9-52DB-C8DD-094D-6BB9E6B22D21}"/>
              </a:ext>
            </a:extLst>
          </p:cNvPr>
          <p:cNvSpPr/>
          <p:nvPr/>
        </p:nvSpPr>
        <p:spPr>
          <a:xfrm>
            <a:off x="2500993" y="105513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Lightning Bolt 120">
            <a:extLst>
              <a:ext uri="{FF2B5EF4-FFF2-40B4-BE49-F238E27FC236}">
                <a16:creationId xmlns:a16="http://schemas.microsoft.com/office/drawing/2014/main" id="{4A9A92BF-42B7-EE79-6692-BBE2437BEAD8}"/>
              </a:ext>
            </a:extLst>
          </p:cNvPr>
          <p:cNvSpPr/>
          <p:nvPr/>
        </p:nvSpPr>
        <p:spPr>
          <a:xfrm>
            <a:off x="2696810" y="199421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Lightning Bolt 121">
            <a:extLst>
              <a:ext uri="{FF2B5EF4-FFF2-40B4-BE49-F238E27FC236}">
                <a16:creationId xmlns:a16="http://schemas.microsoft.com/office/drawing/2014/main" id="{A3E3B56F-526C-DC4F-DC73-8B3C42B0699A}"/>
              </a:ext>
            </a:extLst>
          </p:cNvPr>
          <p:cNvSpPr/>
          <p:nvPr/>
        </p:nvSpPr>
        <p:spPr>
          <a:xfrm>
            <a:off x="3197227" y="330538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Lightning Bolt 122">
            <a:extLst>
              <a:ext uri="{FF2B5EF4-FFF2-40B4-BE49-F238E27FC236}">
                <a16:creationId xmlns:a16="http://schemas.microsoft.com/office/drawing/2014/main" id="{E8726DC5-B2C8-1711-6057-ED58839BBDB5}"/>
              </a:ext>
            </a:extLst>
          </p:cNvPr>
          <p:cNvSpPr/>
          <p:nvPr/>
        </p:nvSpPr>
        <p:spPr>
          <a:xfrm>
            <a:off x="2243126" y="3690753"/>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Lightning Bolt 123">
            <a:extLst>
              <a:ext uri="{FF2B5EF4-FFF2-40B4-BE49-F238E27FC236}">
                <a16:creationId xmlns:a16="http://schemas.microsoft.com/office/drawing/2014/main" id="{4E7611C1-46A0-D369-32C3-12BA5E17A73E}"/>
              </a:ext>
            </a:extLst>
          </p:cNvPr>
          <p:cNvSpPr/>
          <p:nvPr/>
        </p:nvSpPr>
        <p:spPr>
          <a:xfrm>
            <a:off x="1918646" y="2383292"/>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Lightning Bolt 124">
            <a:extLst>
              <a:ext uri="{FF2B5EF4-FFF2-40B4-BE49-F238E27FC236}">
                <a16:creationId xmlns:a16="http://schemas.microsoft.com/office/drawing/2014/main" id="{FDEAE649-1A9E-CAF1-D5CC-CBABB59929B8}"/>
              </a:ext>
            </a:extLst>
          </p:cNvPr>
          <p:cNvSpPr/>
          <p:nvPr/>
        </p:nvSpPr>
        <p:spPr>
          <a:xfrm>
            <a:off x="5378570" y="311652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Lightning Bolt 125">
            <a:extLst>
              <a:ext uri="{FF2B5EF4-FFF2-40B4-BE49-F238E27FC236}">
                <a16:creationId xmlns:a16="http://schemas.microsoft.com/office/drawing/2014/main" id="{B17B3049-C07D-6AC9-F415-C2F9D71D4819}"/>
              </a:ext>
            </a:extLst>
          </p:cNvPr>
          <p:cNvSpPr/>
          <p:nvPr/>
        </p:nvSpPr>
        <p:spPr>
          <a:xfrm>
            <a:off x="5864320" y="218058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Lightning Bolt 126">
            <a:extLst>
              <a:ext uri="{FF2B5EF4-FFF2-40B4-BE49-F238E27FC236}">
                <a16:creationId xmlns:a16="http://schemas.microsoft.com/office/drawing/2014/main" id="{C4B3B4DD-6705-6F18-EBC6-45BB76BA05EA}"/>
              </a:ext>
            </a:extLst>
          </p:cNvPr>
          <p:cNvSpPr/>
          <p:nvPr/>
        </p:nvSpPr>
        <p:spPr>
          <a:xfrm>
            <a:off x="4523089" y="209670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Lightning Bolt 127">
            <a:extLst>
              <a:ext uri="{FF2B5EF4-FFF2-40B4-BE49-F238E27FC236}">
                <a16:creationId xmlns:a16="http://schemas.microsoft.com/office/drawing/2014/main" id="{73D3D4CA-5716-6C9E-56DE-7C3CB97C77DE}"/>
              </a:ext>
            </a:extLst>
          </p:cNvPr>
          <p:cNvSpPr/>
          <p:nvPr/>
        </p:nvSpPr>
        <p:spPr>
          <a:xfrm>
            <a:off x="5373824" y="307641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Lightning Bolt 128">
            <a:extLst>
              <a:ext uri="{FF2B5EF4-FFF2-40B4-BE49-F238E27FC236}">
                <a16:creationId xmlns:a16="http://schemas.microsoft.com/office/drawing/2014/main" id="{C02AA6E3-28ED-E3EC-9D68-F73E68706195}"/>
              </a:ext>
            </a:extLst>
          </p:cNvPr>
          <p:cNvSpPr/>
          <p:nvPr/>
        </p:nvSpPr>
        <p:spPr>
          <a:xfrm>
            <a:off x="4595660" y="288643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Lightning Bolt 129">
            <a:extLst>
              <a:ext uri="{FF2B5EF4-FFF2-40B4-BE49-F238E27FC236}">
                <a16:creationId xmlns:a16="http://schemas.microsoft.com/office/drawing/2014/main" id="{9006B8C2-2C2B-33BC-4DC1-1DEFD1554B70}"/>
              </a:ext>
            </a:extLst>
          </p:cNvPr>
          <p:cNvSpPr/>
          <p:nvPr/>
        </p:nvSpPr>
        <p:spPr>
          <a:xfrm>
            <a:off x="4775457" y="377594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Lightning Bolt 130">
            <a:extLst>
              <a:ext uri="{FF2B5EF4-FFF2-40B4-BE49-F238E27FC236}">
                <a16:creationId xmlns:a16="http://schemas.microsoft.com/office/drawing/2014/main" id="{8B8B3EED-C1B6-092A-5967-A434DB55DCE9}"/>
              </a:ext>
            </a:extLst>
          </p:cNvPr>
          <p:cNvSpPr/>
          <p:nvPr/>
        </p:nvSpPr>
        <p:spPr>
          <a:xfrm>
            <a:off x="3645419" y="301464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Lightning Bolt 131">
            <a:extLst>
              <a:ext uri="{FF2B5EF4-FFF2-40B4-BE49-F238E27FC236}">
                <a16:creationId xmlns:a16="http://schemas.microsoft.com/office/drawing/2014/main" id="{A751131F-8F36-FE9A-A5D7-452BA6C34290}"/>
              </a:ext>
            </a:extLst>
          </p:cNvPr>
          <p:cNvSpPr/>
          <p:nvPr/>
        </p:nvSpPr>
        <p:spPr>
          <a:xfrm>
            <a:off x="3403117" y="174685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Lightning Bolt 132">
            <a:extLst>
              <a:ext uri="{FF2B5EF4-FFF2-40B4-BE49-F238E27FC236}">
                <a16:creationId xmlns:a16="http://schemas.microsoft.com/office/drawing/2014/main" id="{AF1B4F65-3C1F-2107-811E-B7B9EC8A401C}"/>
              </a:ext>
            </a:extLst>
          </p:cNvPr>
          <p:cNvSpPr/>
          <p:nvPr/>
        </p:nvSpPr>
        <p:spPr>
          <a:xfrm>
            <a:off x="2343098" y="1490964"/>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Lightning Bolt 133">
            <a:extLst>
              <a:ext uri="{FF2B5EF4-FFF2-40B4-BE49-F238E27FC236}">
                <a16:creationId xmlns:a16="http://schemas.microsoft.com/office/drawing/2014/main" id="{CBF05B47-D060-93A0-4103-1246936F8190}"/>
              </a:ext>
            </a:extLst>
          </p:cNvPr>
          <p:cNvSpPr/>
          <p:nvPr/>
        </p:nvSpPr>
        <p:spPr>
          <a:xfrm>
            <a:off x="2538915" y="2430043"/>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Lightning Bolt 134">
            <a:extLst>
              <a:ext uri="{FF2B5EF4-FFF2-40B4-BE49-F238E27FC236}">
                <a16:creationId xmlns:a16="http://schemas.microsoft.com/office/drawing/2014/main" id="{55B64266-885D-342F-07CE-4FB5C9D7A5CB}"/>
              </a:ext>
            </a:extLst>
          </p:cNvPr>
          <p:cNvSpPr/>
          <p:nvPr/>
        </p:nvSpPr>
        <p:spPr>
          <a:xfrm>
            <a:off x="3039332" y="3741213"/>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Lightning Bolt 135">
            <a:extLst>
              <a:ext uri="{FF2B5EF4-FFF2-40B4-BE49-F238E27FC236}">
                <a16:creationId xmlns:a16="http://schemas.microsoft.com/office/drawing/2014/main" id="{778EF7EC-442C-C901-9C67-2500ADA719E0}"/>
              </a:ext>
            </a:extLst>
          </p:cNvPr>
          <p:cNvSpPr/>
          <p:nvPr/>
        </p:nvSpPr>
        <p:spPr>
          <a:xfrm>
            <a:off x="2085231" y="412658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Lightning Bolt 136">
            <a:extLst>
              <a:ext uri="{FF2B5EF4-FFF2-40B4-BE49-F238E27FC236}">
                <a16:creationId xmlns:a16="http://schemas.microsoft.com/office/drawing/2014/main" id="{007B30E7-71BF-9C60-71AB-66380968E706}"/>
              </a:ext>
            </a:extLst>
          </p:cNvPr>
          <p:cNvSpPr/>
          <p:nvPr/>
        </p:nvSpPr>
        <p:spPr>
          <a:xfrm>
            <a:off x="1760751" y="2819125"/>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Lightning Bolt 137">
            <a:extLst>
              <a:ext uri="{FF2B5EF4-FFF2-40B4-BE49-F238E27FC236}">
                <a16:creationId xmlns:a16="http://schemas.microsoft.com/office/drawing/2014/main" id="{7899A12C-3911-ECD7-4307-97C69CE89315}"/>
              </a:ext>
            </a:extLst>
          </p:cNvPr>
          <p:cNvSpPr/>
          <p:nvPr/>
        </p:nvSpPr>
        <p:spPr>
          <a:xfrm>
            <a:off x="5220675" y="3552359"/>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Lightning Bolt 138">
            <a:extLst>
              <a:ext uri="{FF2B5EF4-FFF2-40B4-BE49-F238E27FC236}">
                <a16:creationId xmlns:a16="http://schemas.microsoft.com/office/drawing/2014/main" id="{023073D9-3073-B550-0156-C0C7BB4CEB5F}"/>
              </a:ext>
            </a:extLst>
          </p:cNvPr>
          <p:cNvSpPr/>
          <p:nvPr/>
        </p:nvSpPr>
        <p:spPr>
          <a:xfrm>
            <a:off x="5706425" y="261641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Lightning Bolt 139">
            <a:extLst>
              <a:ext uri="{FF2B5EF4-FFF2-40B4-BE49-F238E27FC236}">
                <a16:creationId xmlns:a16="http://schemas.microsoft.com/office/drawing/2014/main" id="{10162825-0960-E342-F2E6-EBCDD12B9CFF}"/>
              </a:ext>
            </a:extLst>
          </p:cNvPr>
          <p:cNvSpPr/>
          <p:nvPr/>
        </p:nvSpPr>
        <p:spPr>
          <a:xfrm>
            <a:off x="4122913" y="194175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Lightning Bolt 140">
            <a:extLst>
              <a:ext uri="{FF2B5EF4-FFF2-40B4-BE49-F238E27FC236}">
                <a16:creationId xmlns:a16="http://schemas.microsoft.com/office/drawing/2014/main" id="{00FCFF87-30B3-FE20-0CA1-EC1115D7E8BD}"/>
              </a:ext>
            </a:extLst>
          </p:cNvPr>
          <p:cNvSpPr/>
          <p:nvPr/>
        </p:nvSpPr>
        <p:spPr>
          <a:xfrm>
            <a:off x="4973648" y="292147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Lightning Bolt 141">
            <a:extLst>
              <a:ext uri="{FF2B5EF4-FFF2-40B4-BE49-F238E27FC236}">
                <a16:creationId xmlns:a16="http://schemas.microsoft.com/office/drawing/2014/main" id="{AF78FC68-B475-56D4-505E-38174B82EED4}"/>
              </a:ext>
            </a:extLst>
          </p:cNvPr>
          <p:cNvSpPr/>
          <p:nvPr/>
        </p:nvSpPr>
        <p:spPr>
          <a:xfrm>
            <a:off x="4195484" y="2731493"/>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Lightning Bolt 142">
            <a:extLst>
              <a:ext uri="{FF2B5EF4-FFF2-40B4-BE49-F238E27FC236}">
                <a16:creationId xmlns:a16="http://schemas.microsoft.com/office/drawing/2014/main" id="{6A4BA9B7-D9B7-B2E6-6FB1-45F75C00BBDF}"/>
              </a:ext>
            </a:extLst>
          </p:cNvPr>
          <p:cNvSpPr/>
          <p:nvPr/>
        </p:nvSpPr>
        <p:spPr>
          <a:xfrm>
            <a:off x="4375281" y="3620997"/>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Lightning Bolt 143">
            <a:extLst>
              <a:ext uri="{FF2B5EF4-FFF2-40B4-BE49-F238E27FC236}">
                <a16:creationId xmlns:a16="http://schemas.microsoft.com/office/drawing/2014/main" id="{DFA1F101-3A70-C282-9E9E-E524F974C78B}"/>
              </a:ext>
            </a:extLst>
          </p:cNvPr>
          <p:cNvSpPr/>
          <p:nvPr/>
        </p:nvSpPr>
        <p:spPr>
          <a:xfrm>
            <a:off x="3245243" y="285969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Lightning Bolt 144">
            <a:extLst>
              <a:ext uri="{FF2B5EF4-FFF2-40B4-BE49-F238E27FC236}">
                <a16:creationId xmlns:a16="http://schemas.microsoft.com/office/drawing/2014/main" id="{E8F422C8-ABDD-252D-3849-90F4C0D8F4F4}"/>
              </a:ext>
            </a:extLst>
          </p:cNvPr>
          <p:cNvSpPr/>
          <p:nvPr/>
        </p:nvSpPr>
        <p:spPr>
          <a:xfrm>
            <a:off x="3002941" y="1591906"/>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Lightning Bolt 145">
            <a:extLst>
              <a:ext uri="{FF2B5EF4-FFF2-40B4-BE49-F238E27FC236}">
                <a16:creationId xmlns:a16="http://schemas.microsoft.com/office/drawing/2014/main" id="{91ED7962-56CB-A300-769A-8EE080EE5115}"/>
              </a:ext>
            </a:extLst>
          </p:cNvPr>
          <p:cNvSpPr/>
          <p:nvPr/>
        </p:nvSpPr>
        <p:spPr>
          <a:xfrm>
            <a:off x="1942922" y="1336020"/>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Lightning Bolt 146">
            <a:extLst>
              <a:ext uri="{FF2B5EF4-FFF2-40B4-BE49-F238E27FC236}">
                <a16:creationId xmlns:a16="http://schemas.microsoft.com/office/drawing/2014/main" id="{0CA26706-0378-3E3D-9574-813386D15DD9}"/>
              </a:ext>
            </a:extLst>
          </p:cNvPr>
          <p:cNvSpPr/>
          <p:nvPr/>
        </p:nvSpPr>
        <p:spPr>
          <a:xfrm>
            <a:off x="2138739" y="2275099"/>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Lightning Bolt 147">
            <a:extLst>
              <a:ext uri="{FF2B5EF4-FFF2-40B4-BE49-F238E27FC236}">
                <a16:creationId xmlns:a16="http://schemas.microsoft.com/office/drawing/2014/main" id="{D92AE915-9FF4-02C5-1B2F-4B1FFC77A63B}"/>
              </a:ext>
            </a:extLst>
          </p:cNvPr>
          <p:cNvSpPr/>
          <p:nvPr/>
        </p:nvSpPr>
        <p:spPr>
          <a:xfrm>
            <a:off x="2639156" y="3586269"/>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Lightning Bolt 148">
            <a:extLst>
              <a:ext uri="{FF2B5EF4-FFF2-40B4-BE49-F238E27FC236}">
                <a16:creationId xmlns:a16="http://schemas.microsoft.com/office/drawing/2014/main" id="{1C93502F-02ED-5146-BBC0-839CBAB1C9B5}"/>
              </a:ext>
            </a:extLst>
          </p:cNvPr>
          <p:cNvSpPr/>
          <p:nvPr/>
        </p:nvSpPr>
        <p:spPr>
          <a:xfrm>
            <a:off x="1685055" y="3971642"/>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Lightning Bolt 149">
            <a:extLst>
              <a:ext uri="{FF2B5EF4-FFF2-40B4-BE49-F238E27FC236}">
                <a16:creationId xmlns:a16="http://schemas.microsoft.com/office/drawing/2014/main" id="{B83A1B88-D43E-3497-191E-F8745323715F}"/>
              </a:ext>
            </a:extLst>
          </p:cNvPr>
          <p:cNvSpPr/>
          <p:nvPr/>
        </p:nvSpPr>
        <p:spPr>
          <a:xfrm>
            <a:off x="1360575" y="2664181"/>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Lightning Bolt 150">
            <a:extLst>
              <a:ext uri="{FF2B5EF4-FFF2-40B4-BE49-F238E27FC236}">
                <a16:creationId xmlns:a16="http://schemas.microsoft.com/office/drawing/2014/main" id="{2F498C01-AEA1-89B6-399D-CDBD3D68203E}"/>
              </a:ext>
            </a:extLst>
          </p:cNvPr>
          <p:cNvSpPr/>
          <p:nvPr/>
        </p:nvSpPr>
        <p:spPr>
          <a:xfrm>
            <a:off x="4820499" y="3397415"/>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Lightning Bolt 151">
            <a:extLst>
              <a:ext uri="{FF2B5EF4-FFF2-40B4-BE49-F238E27FC236}">
                <a16:creationId xmlns:a16="http://schemas.microsoft.com/office/drawing/2014/main" id="{2729155B-5213-D5B4-DF94-36A20ABBB4F6}"/>
              </a:ext>
            </a:extLst>
          </p:cNvPr>
          <p:cNvSpPr/>
          <p:nvPr/>
        </p:nvSpPr>
        <p:spPr>
          <a:xfrm>
            <a:off x="5306249" y="2461473"/>
            <a:ext cx="778164" cy="778164"/>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00"/>
                                  </p:stCondLst>
                                  <p:childTnLst>
                                    <p:set>
                                      <p:cBhvr>
                                        <p:cTn id="9" dur="1" fill="hold">
                                          <p:stCondLst>
                                            <p:cond delay="0"/>
                                          </p:stCondLst>
                                        </p:cTn>
                                        <p:tgtEl>
                                          <p:spTgt spid="39"/>
                                        </p:tgtEl>
                                        <p:attrNameLst>
                                          <p:attrName>style.visibility</p:attrName>
                                        </p:attrNameLst>
                                      </p:cBhvr>
                                      <p:to>
                                        <p:strVal val="visible"/>
                                      </p:to>
                                    </p:set>
                                  </p:childTnLst>
                                </p:cTn>
                              </p:par>
                            </p:childTnLst>
                          </p:cTn>
                        </p:par>
                        <p:par>
                          <p:cTn id="10" fill="hold">
                            <p:stCondLst>
                              <p:cond delay="700"/>
                            </p:stCondLst>
                            <p:childTnLst>
                              <p:par>
                                <p:cTn id="11" presetID="1" presetClass="exit" presetSubtype="0" fill="hold" grpId="1" nodeType="after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par>
                          <p:cTn id="13" fill="hold">
                            <p:stCondLst>
                              <p:cond delay="700"/>
                            </p:stCondLst>
                            <p:childTnLst>
                              <p:par>
                                <p:cTn id="14" presetID="1" presetClass="entr" presetSubtype="0" fill="hold" grpId="0" nodeType="afterEffect">
                                  <p:stCondLst>
                                    <p:cond delay="60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1300"/>
                            </p:stCondLst>
                            <p:childTnLst>
                              <p:par>
                                <p:cTn id="17" presetID="1" presetClass="entr" presetSubtype="0" fill="hold" grpId="0" nodeType="afterEffect">
                                  <p:stCondLst>
                                    <p:cond delay="80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2100"/>
                            </p:stCondLst>
                            <p:childTnLst>
                              <p:par>
                                <p:cTn id="20" presetID="1" presetClass="exit" presetSubtype="0" fill="hold" grpId="1" nodeType="afterEffect">
                                  <p:stCondLst>
                                    <p:cond delay="0"/>
                                  </p:stCondLst>
                                  <p:childTnLst>
                                    <p:set>
                                      <p:cBhvr>
                                        <p:cTn id="21" dur="1" fill="hold">
                                          <p:stCondLst>
                                            <p:cond delay="0"/>
                                          </p:stCondLst>
                                        </p:cTn>
                                        <p:tgtEl>
                                          <p:spTgt spid="39"/>
                                        </p:tgtEl>
                                        <p:attrNameLst>
                                          <p:attrName>style.visibility</p:attrName>
                                        </p:attrNameLst>
                                      </p:cBhvr>
                                      <p:to>
                                        <p:strVal val="hidden"/>
                                      </p:to>
                                    </p:set>
                                  </p:childTnLst>
                                </p:cTn>
                              </p:par>
                            </p:childTnLst>
                          </p:cTn>
                        </p:par>
                        <p:par>
                          <p:cTn id="22" fill="hold">
                            <p:stCondLst>
                              <p:cond delay="2100"/>
                            </p:stCondLst>
                            <p:childTnLst>
                              <p:par>
                                <p:cTn id="23" presetID="1" presetClass="entr" presetSubtype="0" fill="hold" grpId="0" nodeType="afterEffect">
                                  <p:stCondLst>
                                    <p:cond delay="800"/>
                                  </p:stCondLst>
                                  <p:childTnLst>
                                    <p:set>
                                      <p:cBhvr>
                                        <p:cTn id="24" dur="1" fill="hold">
                                          <p:stCondLst>
                                            <p:cond delay="0"/>
                                          </p:stCondLst>
                                        </p:cTn>
                                        <p:tgtEl>
                                          <p:spTgt spid="42"/>
                                        </p:tgtEl>
                                        <p:attrNameLst>
                                          <p:attrName>style.visibility</p:attrName>
                                        </p:attrNameLst>
                                      </p:cBhvr>
                                      <p:to>
                                        <p:strVal val="visible"/>
                                      </p:to>
                                    </p:set>
                                  </p:childTnLst>
                                </p:cTn>
                              </p:par>
                            </p:childTnLst>
                          </p:cTn>
                        </p:par>
                        <p:par>
                          <p:cTn id="25" fill="hold">
                            <p:stCondLst>
                              <p:cond delay="2900"/>
                            </p:stCondLst>
                            <p:childTnLst>
                              <p:par>
                                <p:cTn id="26" presetID="1" presetClass="exit" presetSubtype="0" fill="hold" grpId="1" nodeType="afterEffect">
                                  <p:stCondLst>
                                    <p:cond delay="0"/>
                                  </p:stCondLst>
                                  <p:childTnLst>
                                    <p:set>
                                      <p:cBhvr>
                                        <p:cTn id="27" dur="1" fill="hold">
                                          <p:stCondLst>
                                            <p:cond delay="0"/>
                                          </p:stCondLst>
                                        </p:cTn>
                                        <p:tgtEl>
                                          <p:spTgt spid="40"/>
                                        </p:tgtEl>
                                        <p:attrNameLst>
                                          <p:attrName>style.visibility</p:attrName>
                                        </p:attrNameLst>
                                      </p:cBhvr>
                                      <p:to>
                                        <p:strVal val="hidden"/>
                                      </p:to>
                                    </p:set>
                                  </p:childTnLst>
                                </p:cTn>
                              </p:par>
                            </p:childTnLst>
                          </p:cTn>
                        </p:par>
                        <p:par>
                          <p:cTn id="28" fill="hold">
                            <p:stCondLst>
                              <p:cond delay="2900"/>
                            </p:stCondLst>
                            <p:childTnLst>
                              <p:par>
                                <p:cTn id="29" presetID="1" presetClass="entr" presetSubtype="0" fill="hold" grpId="0" nodeType="afterEffect">
                                  <p:stCondLst>
                                    <p:cond delay="600"/>
                                  </p:stCondLst>
                                  <p:childTnLst>
                                    <p:set>
                                      <p:cBhvr>
                                        <p:cTn id="30" dur="1" fill="hold">
                                          <p:stCondLst>
                                            <p:cond delay="0"/>
                                          </p:stCondLst>
                                        </p:cTn>
                                        <p:tgtEl>
                                          <p:spTgt spid="43"/>
                                        </p:tgtEl>
                                        <p:attrNameLst>
                                          <p:attrName>style.visibility</p:attrName>
                                        </p:attrNameLst>
                                      </p:cBhvr>
                                      <p:to>
                                        <p:strVal val="visible"/>
                                      </p:to>
                                    </p:set>
                                  </p:childTnLst>
                                </p:cTn>
                              </p:par>
                            </p:childTnLst>
                          </p:cTn>
                        </p:par>
                        <p:par>
                          <p:cTn id="31" fill="hold">
                            <p:stCondLst>
                              <p:cond delay="3500"/>
                            </p:stCondLst>
                            <p:childTnLst>
                              <p:par>
                                <p:cTn id="32" presetID="1" presetClass="exit" presetSubtype="0" fill="hold" grpId="1" nodeType="afterEffect">
                                  <p:stCondLst>
                                    <p:cond delay="0"/>
                                  </p:stCondLst>
                                  <p:childTnLst>
                                    <p:set>
                                      <p:cBhvr>
                                        <p:cTn id="33" dur="1" fill="hold">
                                          <p:stCondLst>
                                            <p:cond delay="0"/>
                                          </p:stCondLst>
                                        </p:cTn>
                                        <p:tgtEl>
                                          <p:spTgt spid="42"/>
                                        </p:tgtEl>
                                        <p:attrNameLst>
                                          <p:attrName>style.visibility</p:attrName>
                                        </p:attrNameLst>
                                      </p:cBhvr>
                                      <p:to>
                                        <p:strVal val="hidden"/>
                                      </p:to>
                                    </p:set>
                                  </p:childTnLst>
                                </p:cTn>
                              </p:par>
                              <p:par>
                                <p:cTn id="34" presetID="1" presetClass="exit" presetSubtype="0" fill="hold" grpId="1" nodeType="withEffect">
                                  <p:stCondLst>
                                    <p:cond delay="600"/>
                                  </p:stCondLst>
                                  <p:childTnLst>
                                    <p:set>
                                      <p:cBhvr>
                                        <p:cTn id="35" dur="1" fill="hold">
                                          <p:stCondLst>
                                            <p:cond delay="0"/>
                                          </p:stCondLst>
                                        </p:cTn>
                                        <p:tgtEl>
                                          <p:spTgt spid="41"/>
                                        </p:tgtEl>
                                        <p:attrNameLst>
                                          <p:attrName>style.visibility</p:attrName>
                                        </p:attrNameLst>
                                      </p:cBhvr>
                                      <p:to>
                                        <p:strVal val="hidden"/>
                                      </p:to>
                                    </p:set>
                                  </p:childTnLst>
                                </p:cTn>
                              </p:par>
                            </p:childTnLst>
                          </p:cTn>
                        </p:par>
                        <p:par>
                          <p:cTn id="36" fill="hold">
                            <p:stCondLst>
                              <p:cond delay="4100"/>
                            </p:stCondLst>
                            <p:childTnLst>
                              <p:par>
                                <p:cTn id="37" presetID="1" presetClass="entr" presetSubtype="0" fill="hold" grpId="0" nodeType="afterEffect">
                                  <p:stCondLst>
                                    <p:cond delay="700"/>
                                  </p:stCondLst>
                                  <p:childTnLst>
                                    <p:set>
                                      <p:cBhvr>
                                        <p:cTn id="38" dur="1" fill="hold">
                                          <p:stCondLst>
                                            <p:cond delay="0"/>
                                          </p:stCondLst>
                                        </p:cTn>
                                        <p:tgtEl>
                                          <p:spTgt spid="44"/>
                                        </p:tgtEl>
                                        <p:attrNameLst>
                                          <p:attrName>style.visibility</p:attrName>
                                        </p:attrNameLst>
                                      </p:cBhvr>
                                      <p:to>
                                        <p:strVal val="visible"/>
                                      </p:to>
                                    </p:set>
                                  </p:childTnLst>
                                </p:cTn>
                              </p:par>
                            </p:childTnLst>
                          </p:cTn>
                        </p:par>
                        <p:par>
                          <p:cTn id="39" fill="hold">
                            <p:stCondLst>
                              <p:cond delay="4800"/>
                            </p:stCondLst>
                            <p:childTnLst>
                              <p:par>
                                <p:cTn id="40" presetID="1" presetClass="entr" presetSubtype="0" fill="hold" grpId="0" nodeType="afterEffect">
                                  <p:stCondLst>
                                    <p:cond delay="800"/>
                                  </p:stCondLst>
                                  <p:childTnLst>
                                    <p:set>
                                      <p:cBhvr>
                                        <p:cTn id="41" dur="1" fill="hold">
                                          <p:stCondLst>
                                            <p:cond delay="0"/>
                                          </p:stCondLst>
                                        </p:cTn>
                                        <p:tgtEl>
                                          <p:spTgt spid="45"/>
                                        </p:tgtEl>
                                        <p:attrNameLst>
                                          <p:attrName>style.visibility</p:attrName>
                                        </p:attrNameLst>
                                      </p:cBhvr>
                                      <p:to>
                                        <p:strVal val="visible"/>
                                      </p:to>
                                    </p:set>
                                  </p:childTnLst>
                                </p:cTn>
                              </p:par>
                              <p:par>
                                <p:cTn id="42" presetID="1" presetClass="exit" presetSubtype="0" fill="hold" grpId="1" nodeType="withEffect">
                                  <p:stCondLst>
                                    <p:cond delay="800"/>
                                  </p:stCondLst>
                                  <p:childTnLst>
                                    <p:set>
                                      <p:cBhvr>
                                        <p:cTn id="43" dur="1" fill="hold">
                                          <p:stCondLst>
                                            <p:cond delay="0"/>
                                          </p:stCondLst>
                                        </p:cTn>
                                        <p:tgtEl>
                                          <p:spTgt spid="43"/>
                                        </p:tgtEl>
                                        <p:attrNameLst>
                                          <p:attrName>style.visibility</p:attrName>
                                        </p:attrNameLst>
                                      </p:cBhvr>
                                      <p:to>
                                        <p:strVal val="hidden"/>
                                      </p:to>
                                    </p:set>
                                  </p:childTnLst>
                                </p:cTn>
                              </p:par>
                            </p:childTnLst>
                          </p:cTn>
                        </p:par>
                        <p:par>
                          <p:cTn id="44" fill="hold">
                            <p:stCondLst>
                              <p:cond delay="5600"/>
                            </p:stCondLst>
                            <p:childTnLst>
                              <p:par>
                                <p:cTn id="45" presetID="1" presetClass="entr" presetSubtype="0" fill="hold" grpId="0" nodeType="afterEffect">
                                  <p:stCondLst>
                                    <p:cond delay="70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xit" presetSubtype="0" fill="hold" grpId="1" nodeType="withEffect">
                                  <p:stCondLst>
                                    <p:cond delay="70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grpId="1" nodeType="withEffect">
                                  <p:stCondLst>
                                    <p:cond delay="700"/>
                                  </p:stCondLst>
                                  <p:childTnLst>
                                    <p:set>
                                      <p:cBhvr>
                                        <p:cTn id="50" dur="1" fill="hold">
                                          <p:stCondLst>
                                            <p:cond delay="0"/>
                                          </p:stCondLst>
                                        </p:cTn>
                                        <p:tgtEl>
                                          <p:spTgt spid="44"/>
                                        </p:tgtEl>
                                        <p:attrNameLst>
                                          <p:attrName>style.visibility</p:attrName>
                                        </p:attrNameLst>
                                      </p:cBhvr>
                                      <p:to>
                                        <p:strVal val="hidden"/>
                                      </p:to>
                                    </p:set>
                                  </p:childTnLst>
                                </p:cTn>
                              </p:par>
                            </p:childTnLst>
                          </p:cTn>
                        </p:par>
                        <p:par>
                          <p:cTn id="51" fill="hold">
                            <p:stCondLst>
                              <p:cond delay="6300"/>
                            </p:stCondLst>
                            <p:childTnLst>
                              <p:par>
                                <p:cTn id="52" presetID="1" presetClass="entr" presetSubtype="0" fill="hold" grpId="0" nodeType="afterEffect">
                                  <p:stCondLst>
                                    <p:cond delay="700"/>
                                  </p:stCondLst>
                                  <p:childTnLst>
                                    <p:set>
                                      <p:cBhvr>
                                        <p:cTn id="53" dur="1" fill="hold">
                                          <p:stCondLst>
                                            <p:cond delay="0"/>
                                          </p:stCondLst>
                                        </p:cTn>
                                        <p:tgtEl>
                                          <p:spTgt spid="47"/>
                                        </p:tgtEl>
                                        <p:attrNameLst>
                                          <p:attrName>style.visibility</p:attrName>
                                        </p:attrNameLst>
                                      </p:cBhvr>
                                      <p:to>
                                        <p:strVal val="visible"/>
                                      </p:to>
                                    </p:set>
                                  </p:childTnLst>
                                </p:cTn>
                              </p:par>
                            </p:childTnLst>
                          </p:cTn>
                        </p:par>
                        <p:par>
                          <p:cTn id="54" fill="hold">
                            <p:stCondLst>
                              <p:cond delay="7000"/>
                            </p:stCondLst>
                            <p:childTnLst>
                              <p:par>
                                <p:cTn id="55" presetID="1" presetClass="entr" presetSubtype="0" fill="hold" grpId="0" nodeType="afterEffect">
                                  <p:stCondLst>
                                    <p:cond delay="80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xit" presetSubtype="0" fill="hold" grpId="1" nodeType="withEffect">
                                  <p:stCondLst>
                                    <p:cond delay="1300"/>
                                  </p:stCondLst>
                                  <p:childTnLst>
                                    <p:set>
                                      <p:cBhvr>
                                        <p:cTn id="58" dur="1" fill="hold">
                                          <p:stCondLst>
                                            <p:cond delay="0"/>
                                          </p:stCondLst>
                                        </p:cTn>
                                        <p:tgtEl>
                                          <p:spTgt spid="48"/>
                                        </p:tgtEl>
                                        <p:attrNameLst>
                                          <p:attrName>style.visibility</p:attrName>
                                        </p:attrNameLst>
                                      </p:cBhvr>
                                      <p:to>
                                        <p:strVal val="hidden"/>
                                      </p:to>
                                    </p:set>
                                  </p:childTnLst>
                                </p:cTn>
                              </p:par>
                            </p:childTnLst>
                          </p:cTn>
                        </p:par>
                        <p:par>
                          <p:cTn id="59" fill="hold">
                            <p:stCondLst>
                              <p:cond delay="8300"/>
                            </p:stCondLst>
                            <p:childTnLst>
                              <p:par>
                                <p:cTn id="60" presetID="1" presetClass="entr" presetSubtype="0" fill="hold" grpId="0" nodeType="afterEffect">
                                  <p:stCondLst>
                                    <p:cond delay="700"/>
                                  </p:stCondLst>
                                  <p:childTnLst>
                                    <p:set>
                                      <p:cBhvr>
                                        <p:cTn id="61" dur="1" fill="hold">
                                          <p:stCondLst>
                                            <p:cond delay="0"/>
                                          </p:stCondLst>
                                        </p:cTn>
                                        <p:tgtEl>
                                          <p:spTgt spid="49"/>
                                        </p:tgtEl>
                                        <p:attrNameLst>
                                          <p:attrName>style.visibility</p:attrName>
                                        </p:attrNameLst>
                                      </p:cBhvr>
                                      <p:to>
                                        <p:strVal val="visible"/>
                                      </p:to>
                                    </p:set>
                                  </p:childTnLst>
                                </p:cTn>
                              </p:par>
                              <p:par>
                                <p:cTn id="62" presetID="1" presetClass="exit" presetSubtype="0" fill="hold" grpId="1" nodeType="withEffect">
                                  <p:stCondLst>
                                    <p:cond delay="700"/>
                                  </p:stCondLst>
                                  <p:childTnLst>
                                    <p:set>
                                      <p:cBhvr>
                                        <p:cTn id="63" dur="1" fill="hold">
                                          <p:stCondLst>
                                            <p:cond delay="0"/>
                                          </p:stCondLst>
                                        </p:cTn>
                                        <p:tgtEl>
                                          <p:spTgt spid="46"/>
                                        </p:tgtEl>
                                        <p:attrNameLst>
                                          <p:attrName>style.visibility</p:attrName>
                                        </p:attrNameLst>
                                      </p:cBhvr>
                                      <p:to>
                                        <p:strVal val="hidden"/>
                                      </p:to>
                                    </p:set>
                                  </p:childTnLst>
                                </p:cTn>
                              </p:par>
                            </p:childTnLst>
                          </p:cTn>
                        </p:par>
                        <p:par>
                          <p:cTn id="64" fill="hold">
                            <p:stCondLst>
                              <p:cond delay="9000"/>
                            </p:stCondLst>
                            <p:childTnLst>
                              <p:par>
                                <p:cTn id="65" presetID="1" presetClass="entr" presetSubtype="0" fill="hold" grpId="0" nodeType="afterEffect">
                                  <p:stCondLst>
                                    <p:cond delay="60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xit" presetSubtype="0" fill="hold" grpId="1" nodeType="withEffect">
                                  <p:stCondLst>
                                    <p:cond delay="600"/>
                                  </p:stCondLst>
                                  <p:childTnLst>
                                    <p:set>
                                      <p:cBhvr>
                                        <p:cTn id="68" dur="1" fill="hold">
                                          <p:stCondLst>
                                            <p:cond delay="0"/>
                                          </p:stCondLst>
                                        </p:cTn>
                                        <p:tgtEl>
                                          <p:spTgt spid="47"/>
                                        </p:tgtEl>
                                        <p:attrNameLst>
                                          <p:attrName>style.visibility</p:attrName>
                                        </p:attrNameLst>
                                      </p:cBhvr>
                                      <p:to>
                                        <p:strVal val="hidden"/>
                                      </p:to>
                                    </p:set>
                                  </p:childTnLst>
                                </p:cTn>
                              </p:par>
                              <p:par>
                                <p:cTn id="69" presetID="1" presetClass="exit" presetSubtype="0" fill="hold" grpId="1" nodeType="withEffect">
                                  <p:stCondLst>
                                    <p:cond delay="600"/>
                                  </p:stCondLst>
                                  <p:childTnLst>
                                    <p:set>
                                      <p:cBhvr>
                                        <p:cTn id="70" dur="1" fill="hold">
                                          <p:stCondLst>
                                            <p:cond delay="0"/>
                                          </p:stCondLst>
                                        </p:cTn>
                                        <p:tgtEl>
                                          <p:spTgt spid="49"/>
                                        </p:tgtEl>
                                        <p:attrNameLst>
                                          <p:attrName>style.visibility</p:attrName>
                                        </p:attrNameLst>
                                      </p:cBhvr>
                                      <p:to>
                                        <p:strVal val="hidden"/>
                                      </p:to>
                                    </p:set>
                                  </p:childTnLst>
                                </p:cTn>
                              </p:par>
                              <p:par>
                                <p:cTn id="71" presetID="1" presetClass="exit" presetSubtype="0" fill="hold" grpId="1" nodeType="withEffect">
                                  <p:stCondLst>
                                    <p:cond delay="1600"/>
                                  </p:stCondLst>
                                  <p:childTnLst>
                                    <p:set>
                                      <p:cBhvr>
                                        <p:cTn id="72" dur="1" fill="hold">
                                          <p:stCondLst>
                                            <p:cond delay="0"/>
                                          </p:stCondLst>
                                        </p:cTn>
                                        <p:tgtEl>
                                          <p:spTgt spid="50"/>
                                        </p:tgtEl>
                                        <p:attrNameLst>
                                          <p:attrName>style.visibility</p:attrName>
                                        </p:attrNameLst>
                                      </p:cBhvr>
                                      <p:to>
                                        <p:strVal val="hidden"/>
                                      </p:to>
                                    </p:set>
                                  </p:childTnLst>
                                </p:cTn>
                              </p:par>
                            </p:childTnLst>
                          </p:cTn>
                        </p:par>
                        <p:par>
                          <p:cTn id="73" fill="hold">
                            <p:stCondLst>
                              <p:cond delay="10600"/>
                            </p:stCondLst>
                            <p:childTnLst>
                              <p:par>
                                <p:cTn id="74" presetID="1" presetClass="entr" presetSubtype="0" fill="hold" grpId="0" nodeType="afterEffect">
                                  <p:stCondLst>
                                    <p:cond delay="0"/>
                                  </p:stCondLst>
                                  <p:childTnLst>
                                    <p:set>
                                      <p:cBhvr>
                                        <p:cTn id="75" dur="1" fill="hold">
                                          <p:stCondLst>
                                            <p:cond delay="0"/>
                                          </p:stCondLst>
                                        </p:cTn>
                                        <p:tgtEl>
                                          <p:spTgt spid="114"/>
                                        </p:tgtEl>
                                        <p:attrNameLst>
                                          <p:attrName>style.visibility</p:attrName>
                                        </p:attrNameLst>
                                      </p:cBhvr>
                                      <p:to>
                                        <p:strVal val="visible"/>
                                      </p:to>
                                    </p:set>
                                  </p:childTnLst>
                                </p:cTn>
                              </p:par>
                            </p:childTnLst>
                          </p:cTn>
                        </p:par>
                        <p:par>
                          <p:cTn id="76" fill="hold">
                            <p:stCondLst>
                              <p:cond delay="10600"/>
                            </p:stCondLst>
                            <p:childTnLst>
                              <p:par>
                                <p:cTn id="77" presetID="1" presetClass="entr" presetSubtype="0" fill="hold" grpId="0" nodeType="afterEffect">
                                  <p:stCondLst>
                                    <p:cond delay="700"/>
                                  </p:stCondLst>
                                  <p:childTnLst>
                                    <p:set>
                                      <p:cBhvr>
                                        <p:cTn id="78" dur="1" fill="hold">
                                          <p:stCondLst>
                                            <p:cond delay="0"/>
                                          </p:stCondLst>
                                        </p:cTn>
                                        <p:tgtEl>
                                          <p:spTgt spid="115"/>
                                        </p:tgtEl>
                                        <p:attrNameLst>
                                          <p:attrName>style.visibility</p:attrName>
                                        </p:attrNameLst>
                                      </p:cBhvr>
                                      <p:to>
                                        <p:strVal val="visible"/>
                                      </p:to>
                                    </p:set>
                                  </p:childTnLst>
                                </p:cTn>
                              </p:par>
                            </p:childTnLst>
                          </p:cTn>
                        </p:par>
                        <p:par>
                          <p:cTn id="79" fill="hold">
                            <p:stCondLst>
                              <p:cond delay="11300"/>
                            </p:stCondLst>
                            <p:childTnLst>
                              <p:par>
                                <p:cTn id="80" presetID="1" presetClass="exit" presetSubtype="0" fill="hold" grpId="1" nodeType="afterEffect">
                                  <p:stCondLst>
                                    <p:cond delay="0"/>
                                  </p:stCondLst>
                                  <p:childTnLst>
                                    <p:set>
                                      <p:cBhvr>
                                        <p:cTn id="81" dur="1" fill="hold">
                                          <p:stCondLst>
                                            <p:cond delay="0"/>
                                          </p:stCondLst>
                                        </p:cTn>
                                        <p:tgtEl>
                                          <p:spTgt spid="114"/>
                                        </p:tgtEl>
                                        <p:attrNameLst>
                                          <p:attrName>style.visibility</p:attrName>
                                        </p:attrNameLst>
                                      </p:cBhvr>
                                      <p:to>
                                        <p:strVal val="hidden"/>
                                      </p:to>
                                    </p:set>
                                  </p:childTnLst>
                                </p:cTn>
                              </p:par>
                            </p:childTnLst>
                          </p:cTn>
                        </p:par>
                        <p:par>
                          <p:cTn id="82" fill="hold">
                            <p:stCondLst>
                              <p:cond delay="11300"/>
                            </p:stCondLst>
                            <p:childTnLst>
                              <p:par>
                                <p:cTn id="83" presetID="1" presetClass="entr" presetSubtype="0" fill="hold" grpId="0" nodeType="afterEffect">
                                  <p:stCondLst>
                                    <p:cond delay="600"/>
                                  </p:stCondLst>
                                  <p:childTnLst>
                                    <p:set>
                                      <p:cBhvr>
                                        <p:cTn id="84" dur="1" fill="hold">
                                          <p:stCondLst>
                                            <p:cond delay="0"/>
                                          </p:stCondLst>
                                        </p:cTn>
                                        <p:tgtEl>
                                          <p:spTgt spid="116"/>
                                        </p:tgtEl>
                                        <p:attrNameLst>
                                          <p:attrName>style.visibility</p:attrName>
                                        </p:attrNameLst>
                                      </p:cBhvr>
                                      <p:to>
                                        <p:strVal val="visible"/>
                                      </p:to>
                                    </p:set>
                                  </p:childTnLst>
                                </p:cTn>
                              </p:par>
                            </p:childTnLst>
                          </p:cTn>
                        </p:par>
                        <p:par>
                          <p:cTn id="85" fill="hold">
                            <p:stCondLst>
                              <p:cond delay="11900"/>
                            </p:stCondLst>
                            <p:childTnLst>
                              <p:par>
                                <p:cTn id="86" presetID="1" presetClass="entr" presetSubtype="0" fill="hold" grpId="0" nodeType="afterEffect">
                                  <p:stCondLst>
                                    <p:cond delay="800"/>
                                  </p:stCondLst>
                                  <p:childTnLst>
                                    <p:set>
                                      <p:cBhvr>
                                        <p:cTn id="87" dur="1" fill="hold">
                                          <p:stCondLst>
                                            <p:cond delay="0"/>
                                          </p:stCondLst>
                                        </p:cTn>
                                        <p:tgtEl>
                                          <p:spTgt spid="117"/>
                                        </p:tgtEl>
                                        <p:attrNameLst>
                                          <p:attrName>style.visibility</p:attrName>
                                        </p:attrNameLst>
                                      </p:cBhvr>
                                      <p:to>
                                        <p:strVal val="visible"/>
                                      </p:to>
                                    </p:set>
                                  </p:childTnLst>
                                </p:cTn>
                              </p:par>
                            </p:childTnLst>
                          </p:cTn>
                        </p:par>
                        <p:par>
                          <p:cTn id="88" fill="hold">
                            <p:stCondLst>
                              <p:cond delay="12700"/>
                            </p:stCondLst>
                            <p:childTnLst>
                              <p:par>
                                <p:cTn id="89" presetID="1" presetClass="exit" presetSubtype="0" fill="hold" grpId="1" nodeType="afterEffect">
                                  <p:stCondLst>
                                    <p:cond delay="0"/>
                                  </p:stCondLst>
                                  <p:childTnLst>
                                    <p:set>
                                      <p:cBhvr>
                                        <p:cTn id="90" dur="1" fill="hold">
                                          <p:stCondLst>
                                            <p:cond delay="0"/>
                                          </p:stCondLst>
                                        </p:cTn>
                                        <p:tgtEl>
                                          <p:spTgt spid="115"/>
                                        </p:tgtEl>
                                        <p:attrNameLst>
                                          <p:attrName>style.visibility</p:attrName>
                                        </p:attrNameLst>
                                      </p:cBhvr>
                                      <p:to>
                                        <p:strVal val="hidden"/>
                                      </p:to>
                                    </p:set>
                                  </p:childTnLst>
                                </p:cTn>
                              </p:par>
                            </p:childTnLst>
                          </p:cTn>
                        </p:par>
                        <p:par>
                          <p:cTn id="91" fill="hold">
                            <p:stCondLst>
                              <p:cond delay="12700"/>
                            </p:stCondLst>
                            <p:childTnLst>
                              <p:par>
                                <p:cTn id="92" presetID="1" presetClass="entr" presetSubtype="0" fill="hold" grpId="0" nodeType="afterEffect">
                                  <p:stCondLst>
                                    <p:cond delay="800"/>
                                  </p:stCondLst>
                                  <p:childTnLst>
                                    <p:set>
                                      <p:cBhvr>
                                        <p:cTn id="93" dur="1" fill="hold">
                                          <p:stCondLst>
                                            <p:cond delay="0"/>
                                          </p:stCondLst>
                                        </p:cTn>
                                        <p:tgtEl>
                                          <p:spTgt spid="118"/>
                                        </p:tgtEl>
                                        <p:attrNameLst>
                                          <p:attrName>style.visibility</p:attrName>
                                        </p:attrNameLst>
                                      </p:cBhvr>
                                      <p:to>
                                        <p:strVal val="visible"/>
                                      </p:to>
                                    </p:set>
                                  </p:childTnLst>
                                </p:cTn>
                              </p:par>
                            </p:childTnLst>
                          </p:cTn>
                        </p:par>
                        <p:par>
                          <p:cTn id="94" fill="hold">
                            <p:stCondLst>
                              <p:cond delay="13500"/>
                            </p:stCondLst>
                            <p:childTnLst>
                              <p:par>
                                <p:cTn id="95" presetID="1" presetClass="exit" presetSubtype="0" fill="hold" grpId="1" nodeType="afterEffect">
                                  <p:stCondLst>
                                    <p:cond delay="0"/>
                                  </p:stCondLst>
                                  <p:childTnLst>
                                    <p:set>
                                      <p:cBhvr>
                                        <p:cTn id="96" dur="1" fill="hold">
                                          <p:stCondLst>
                                            <p:cond delay="0"/>
                                          </p:stCondLst>
                                        </p:cTn>
                                        <p:tgtEl>
                                          <p:spTgt spid="116"/>
                                        </p:tgtEl>
                                        <p:attrNameLst>
                                          <p:attrName>style.visibility</p:attrName>
                                        </p:attrNameLst>
                                      </p:cBhvr>
                                      <p:to>
                                        <p:strVal val="hidden"/>
                                      </p:to>
                                    </p:set>
                                  </p:childTnLst>
                                </p:cTn>
                              </p:par>
                            </p:childTnLst>
                          </p:cTn>
                        </p:par>
                        <p:par>
                          <p:cTn id="97" fill="hold">
                            <p:stCondLst>
                              <p:cond delay="13500"/>
                            </p:stCondLst>
                            <p:childTnLst>
                              <p:par>
                                <p:cTn id="98" presetID="1" presetClass="entr" presetSubtype="0" fill="hold" grpId="0" nodeType="afterEffect">
                                  <p:stCondLst>
                                    <p:cond delay="600"/>
                                  </p:stCondLst>
                                  <p:childTnLst>
                                    <p:set>
                                      <p:cBhvr>
                                        <p:cTn id="99" dur="1" fill="hold">
                                          <p:stCondLst>
                                            <p:cond delay="0"/>
                                          </p:stCondLst>
                                        </p:cTn>
                                        <p:tgtEl>
                                          <p:spTgt spid="119"/>
                                        </p:tgtEl>
                                        <p:attrNameLst>
                                          <p:attrName>style.visibility</p:attrName>
                                        </p:attrNameLst>
                                      </p:cBhvr>
                                      <p:to>
                                        <p:strVal val="visible"/>
                                      </p:to>
                                    </p:set>
                                  </p:childTnLst>
                                </p:cTn>
                              </p:par>
                            </p:childTnLst>
                          </p:cTn>
                        </p:par>
                        <p:par>
                          <p:cTn id="100" fill="hold">
                            <p:stCondLst>
                              <p:cond delay="14100"/>
                            </p:stCondLst>
                            <p:childTnLst>
                              <p:par>
                                <p:cTn id="101" presetID="1" presetClass="exit" presetSubtype="0" fill="hold" grpId="1" nodeType="afterEffect">
                                  <p:stCondLst>
                                    <p:cond delay="0"/>
                                  </p:stCondLst>
                                  <p:childTnLst>
                                    <p:set>
                                      <p:cBhvr>
                                        <p:cTn id="102" dur="1" fill="hold">
                                          <p:stCondLst>
                                            <p:cond delay="0"/>
                                          </p:stCondLst>
                                        </p:cTn>
                                        <p:tgtEl>
                                          <p:spTgt spid="118"/>
                                        </p:tgtEl>
                                        <p:attrNameLst>
                                          <p:attrName>style.visibility</p:attrName>
                                        </p:attrNameLst>
                                      </p:cBhvr>
                                      <p:to>
                                        <p:strVal val="hidden"/>
                                      </p:to>
                                    </p:set>
                                  </p:childTnLst>
                                </p:cTn>
                              </p:par>
                              <p:par>
                                <p:cTn id="103" presetID="1" presetClass="exit" presetSubtype="0" fill="hold" grpId="1" nodeType="withEffect">
                                  <p:stCondLst>
                                    <p:cond delay="600"/>
                                  </p:stCondLst>
                                  <p:childTnLst>
                                    <p:set>
                                      <p:cBhvr>
                                        <p:cTn id="104" dur="1" fill="hold">
                                          <p:stCondLst>
                                            <p:cond delay="0"/>
                                          </p:stCondLst>
                                        </p:cTn>
                                        <p:tgtEl>
                                          <p:spTgt spid="117"/>
                                        </p:tgtEl>
                                        <p:attrNameLst>
                                          <p:attrName>style.visibility</p:attrName>
                                        </p:attrNameLst>
                                      </p:cBhvr>
                                      <p:to>
                                        <p:strVal val="hidden"/>
                                      </p:to>
                                    </p:set>
                                  </p:childTnLst>
                                </p:cTn>
                              </p:par>
                            </p:childTnLst>
                          </p:cTn>
                        </p:par>
                        <p:par>
                          <p:cTn id="105" fill="hold">
                            <p:stCondLst>
                              <p:cond delay="14700"/>
                            </p:stCondLst>
                            <p:childTnLst>
                              <p:par>
                                <p:cTn id="106" presetID="1" presetClass="entr" presetSubtype="0" fill="hold" grpId="0" nodeType="afterEffect">
                                  <p:stCondLst>
                                    <p:cond delay="700"/>
                                  </p:stCondLst>
                                  <p:childTnLst>
                                    <p:set>
                                      <p:cBhvr>
                                        <p:cTn id="107" dur="1" fill="hold">
                                          <p:stCondLst>
                                            <p:cond delay="0"/>
                                          </p:stCondLst>
                                        </p:cTn>
                                        <p:tgtEl>
                                          <p:spTgt spid="120"/>
                                        </p:tgtEl>
                                        <p:attrNameLst>
                                          <p:attrName>style.visibility</p:attrName>
                                        </p:attrNameLst>
                                      </p:cBhvr>
                                      <p:to>
                                        <p:strVal val="visible"/>
                                      </p:to>
                                    </p:set>
                                  </p:childTnLst>
                                </p:cTn>
                              </p:par>
                            </p:childTnLst>
                          </p:cTn>
                        </p:par>
                        <p:par>
                          <p:cTn id="108" fill="hold">
                            <p:stCondLst>
                              <p:cond delay="15400"/>
                            </p:stCondLst>
                            <p:childTnLst>
                              <p:par>
                                <p:cTn id="109" presetID="1" presetClass="entr" presetSubtype="0" fill="hold" grpId="0" nodeType="afterEffect">
                                  <p:stCondLst>
                                    <p:cond delay="800"/>
                                  </p:stCondLst>
                                  <p:childTnLst>
                                    <p:set>
                                      <p:cBhvr>
                                        <p:cTn id="110" dur="1" fill="hold">
                                          <p:stCondLst>
                                            <p:cond delay="0"/>
                                          </p:stCondLst>
                                        </p:cTn>
                                        <p:tgtEl>
                                          <p:spTgt spid="121"/>
                                        </p:tgtEl>
                                        <p:attrNameLst>
                                          <p:attrName>style.visibility</p:attrName>
                                        </p:attrNameLst>
                                      </p:cBhvr>
                                      <p:to>
                                        <p:strVal val="visible"/>
                                      </p:to>
                                    </p:set>
                                  </p:childTnLst>
                                </p:cTn>
                              </p:par>
                              <p:par>
                                <p:cTn id="111" presetID="1" presetClass="exit" presetSubtype="0" fill="hold" grpId="1" nodeType="withEffect">
                                  <p:stCondLst>
                                    <p:cond delay="800"/>
                                  </p:stCondLst>
                                  <p:childTnLst>
                                    <p:set>
                                      <p:cBhvr>
                                        <p:cTn id="112" dur="1" fill="hold">
                                          <p:stCondLst>
                                            <p:cond delay="0"/>
                                          </p:stCondLst>
                                        </p:cTn>
                                        <p:tgtEl>
                                          <p:spTgt spid="119"/>
                                        </p:tgtEl>
                                        <p:attrNameLst>
                                          <p:attrName>style.visibility</p:attrName>
                                        </p:attrNameLst>
                                      </p:cBhvr>
                                      <p:to>
                                        <p:strVal val="hidden"/>
                                      </p:to>
                                    </p:set>
                                  </p:childTnLst>
                                </p:cTn>
                              </p:par>
                            </p:childTnLst>
                          </p:cTn>
                        </p:par>
                        <p:par>
                          <p:cTn id="113" fill="hold">
                            <p:stCondLst>
                              <p:cond delay="16200"/>
                            </p:stCondLst>
                            <p:childTnLst>
                              <p:par>
                                <p:cTn id="114" presetID="1" presetClass="entr" presetSubtype="0" fill="hold" grpId="0" nodeType="afterEffect">
                                  <p:stCondLst>
                                    <p:cond delay="700"/>
                                  </p:stCondLst>
                                  <p:childTnLst>
                                    <p:set>
                                      <p:cBhvr>
                                        <p:cTn id="115" dur="1" fill="hold">
                                          <p:stCondLst>
                                            <p:cond delay="0"/>
                                          </p:stCondLst>
                                        </p:cTn>
                                        <p:tgtEl>
                                          <p:spTgt spid="122"/>
                                        </p:tgtEl>
                                        <p:attrNameLst>
                                          <p:attrName>style.visibility</p:attrName>
                                        </p:attrNameLst>
                                      </p:cBhvr>
                                      <p:to>
                                        <p:strVal val="visible"/>
                                      </p:to>
                                    </p:set>
                                  </p:childTnLst>
                                </p:cTn>
                              </p:par>
                              <p:par>
                                <p:cTn id="116" presetID="1" presetClass="exit" presetSubtype="0" fill="hold" grpId="1" nodeType="withEffect">
                                  <p:stCondLst>
                                    <p:cond delay="700"/>
                                  </p:stCondLst>
                                  <p:childTnLst>
                                    <p:set>
                                      <p:cBhvr>
                                        <p:cTn id="117" dur="1" fill="hold">
                                          <p:stCondLst>
                                            <p:cond delay="0"/>
                                          </p:stCondLst>
                                        </p:cTn>
                                        <p:tgtEl>
                                          <p:spTgt spid="121"/>
                                        </p:tgtEl>
                                        <p:attrNameLst>
                                          <p:attrName>style.visibility</p:attrName>
                                        </p:attrNameLst>
                                      </p:cBhvr>
                                      <p:to>
                                        <p:strVal val="hidden"/>
                                      </p:to>
                                    </p:set>
                                  </p:childTnLst>
                                </p:cTn>
                              </p:par>
                              <p:par>
                                <p:cTn id="118" presetID="1" presetClass="exit" presetSubtype="0" fill="hold" grpId="1" nodeType="withEffect">
                                  <p:stCondLst>
                                    <p:cond delay="700"/>
                                  </p:stCondLst>
                                  <p:childTnLst>
                                    <p:set>
                                      <p:cBhvr>
                                        <p:cTn id="119" dur="1" fill="hold">
                                          <p:stCondLst>
                                            <p:cond delay="0"/>
                                          </p:stCondLst>
                                        </p:cTn>
                                        <p:tgtEl>
                                          <p:spTgt spid="120"/>
                                        </p:tgtEl>
                                        <p:attrNameLst>
                                          <p:attrName>style.visibility</p:attrName>
                                        </p:attrNameLst>
                                      </p:cBhvr>
                                      <p:to>
                                        <p:strVal val="hidden"/>
                                      </p:to>
                                    </p:set>
                                  </p:childTnLst>
                                </p:cTn>
                              </p:par>
                            </p:childTnLst>
                          </p:cTn>
                        </p:par>
                        <p:par>
                          <p:cTn id="120" fill="hold">
                            <p:stCondLst>
                              <p:cond delay="16900"/>
                            </p:stCondLst>
                            <p:childTnLst>
                              <p:par>
                                <p:cTn id="121" presetID="1" presetClass="entr" presetSubtype="0" fill="hold" grpId="0" nodeType="afterEffect">
                                  <p:stCondLst>
                                    <p:cond delay="700"/>
                                  </p:stCondLst>
                                  <p:childTnLst>
                                    <p:set>
                                      <p:cBhvr>
                                        <p:cTn id="122" dur="1" fill="hold">
                                          <p:stCondLst>
                                            <p:cond delay="0"/>
                                          </p:stCondLst>
                                        </p:cTn>
                                        <p:tgtEl>
                                          <p:spTgt spid="123"/>
                                        </p:tgtEl>
                                        <p:attrNameLst>
                                          <p:attrName>style.visibility</p:attrName>
                                        </p:attrNameLst>
                                      </p:cBhvr>
                                      <p:to>
                                        <p:strVal val="visible"/>
                                      </p:to>
                                    </p:set>
                                  </p:childTnLst>
                                </p:cTn>
                              </p:par>
                            </p:childTnLst>
                          </p:cTn>
                        </p:par>
                        <p:par>
                          <p:cTn id="123" fill="hold">
                            <p:stCondLst>
                              <p:cond delay="17600"/>
                            </p:stCondLst>
                            <p:childTnLst>
                              <p:par>
                                <p:cTn id="124" presetID="1" presetClass="entr" presetSubtype="0" fill="hold" grpId="0" nodeType="afterEffect">
                                  <p:stCondLst>
                                    <p:cond delay="800"/>
                                  </p:stCondLst>
                                  <p:childTnLst>
                                    <p:set>
                                      <p:cBhvr>
                                        <p:cTn id="125" dur="1" fill="hold">
                                          <p:stCondLst>
                                            <p:cond delay="0"/>
                                          </p:stCondLst>
                                        </p:cTn>
                                        <p:tgtEl>
                                          <p:spTgt spid="124"/>
                                        </p:tgtEl>
                                        <p:attrNameLst>
                                          <p:attrName>style.visibility</p:attrName>
                                        </p:attrNameLst>
                                      </p:cBhvr>
                                      <p:to>
                                        <p:strVal val="visible"/>
                                      </p:to>
                                    </p:set>
                                  </p:childTnLst>
                                </p:cTn>
                              </p:par>
                              <p:par>
                                <p:cTn id="126" presetID="1" presetClass="exit" presetSubtype="0" fill="hold" grpId="1" nodeType="withEffect">
                                  <p:stCondLst>
                                    <p:cond delay="1300"/>
                                  </p:stCondLst>
                                  <p:childTnLst>
                                    <p:set>
                                      <p:cBhvr>
                                        <p:cTn id="127" dur="1" fill="hold">
                                          <p:stCondLst>
                                            <p:cond delay="0"/>
                                          </p:stCondLst>
                                        </p:cTn>
                                        <p:tgtEl>
                                          <p:spTgt spid="124"/>
                                        </p:tgtEl>
                                        <p:attrNameLst>
                                          <p:attrName>style.visibility</p:attrName>
                                        </p:attrNameLst>
                                      </p:cBhvr>
                                      <p:to>
                                        <p:strVal val="hidden"/>
                                      </p:to>
                                    </p:set>
                                  </p:childTnLst>
                                </p:cTn>
                              </p:par>
                            </p:childTnLst>
                          </p:cTn>
                        </p:par>
                        <p:par>
                          <p:cTn id="128" fill="hold">
                            <p:stCondLst>
                              <p:cond delay="18900"/>
                            </p:stCondLst>
                            <p:childTnLst>
                              <p:par>
                                <p:cTn id="129" presetID="1" presetClass="entr" presetSubtype="0" fill="hold" grpId="0" nodeType="afterEffect">
                                  <p:stCondLst>
                                    <p:cond delay="700"/>
                                  </p:stCondLst>
                                  <p:childTnLst>
                                    <p:set>
                                      <p:cBhvr>
                                        <p:cTn id="130" dur="1" fill="hold">
                                          <p:stCondLst>
                                            <p:cond delay="0"/>
                                          </p:stCondLst>
                                        </p:cTn>
                                        <p:tgtEl>
                                          <p:spTgt spid="125"/>
                                        </p:tgtEl>
                                        <p:attrNameLst>
                                          <p:attrName>style.visibility</p:attrName>
                                        </p:attrNameLst>
                                      </p:cBhvr>
                                      <p:to>
                                        <p:strVal val="visible"/>
                                      </p:to>
                                    </p:set>
                                  </p:childTnLst>
                                </p:cTn>
                              </p:par>
                              <p:par>
                                <p:cTn id="131" presetID="1" presetClass="exit" presetSubtype="0" fill="hold" grpId="1" nodeType="withEffect">
                                  <p:stCondLst>
                                    <p:cond delay="700"/>
                                  </p:stCondLst>
                                  <p:childTnLst>
                                    <p:set>
                                      <p:cBhvr>
                                        <p:cTn id="132" dur="1" fill="hold">
                                          <p:stCondLst>
                                            <p:cond delay="0"/>
                                          </p:stCondLst>
                                        </p:cTn>
                                        <p:tgtEl>
                                          <p:spTgt spid="122"/>
                                        </p:tgtEl>
                                        <p:attrNameLst>
                                          <p:attrName>style.visibility</p:attrName>
                                        </p:attrNameLst>
                                      </p:cBhvr>
                                      <p:to>
                                        <p:strVal val="hidden"/>
                                      </p:to>
                                    </p:set>
                                  </p:childTnLst>
                                </p:cTn>
                              </p:par>
                            </p:childTnLst>
                          </p:cTn>
                        </p:par>
                        <p:par>
                          <p:cTn id="133" fill="hold">
                            <p:stCondLst>
                              <p:cond delay="19600"/>
                            </p:stCondLst>
                            <p:childTnLst>
                              <p:par>
                                <p:cTn id="134" presetID="1" presetClass="entr" presetSubtype="0" fill="hold" grpId="0" nodeType="afterEffect">
                                  <p:stCondLst>
                                    <p:cond delay="600"/>
                                  </p:stCondLst>
                                  <p:childTnLst>
                                    <p:set>
                                      <p:cBhvr>
                                        <p:cTn id="135" dur="1" fill="hold">
                                          <p:stCondLst>
                                            <p:cond delay="0"/>
                                          </p:stCondLst>
                                        </p:cTn>
                                        <p:tgtEl>
                                          <p:spTgt spid="126"/>
                                        </p:tgtEl>
                                        <p:attrNameLst>
                                          <p:attrName>style.visibility</p:attrName>
                                        </p:attrNameLst>
                                      </p:cBhvr>
                                      <p:to>
                                        <p:strVal val="visible"/>
                                      </p:to>
                                    </p:set>
                                  </p:childTnLst>
                                </p:cTn>
                              </p:par>
                              <p:par>
                                <p:cTn id="136" presetID="1" presetClass="exit" presetSubtype="0" fill="hold" grpId="1" nodeType="withEffect">
                                  <p:stCondLst>
                                    <p:cond delay="600"/>
                                  </p:stCondLst>
                                  <p:childTnLst>
                                    <p:set>
                                      <p:cBhvr>
                                        <p:cTn id="137" dur="1" fill="hold">
                                          <p:stCondLst>
                                            <p:cond delay="0"/>
                                          </p:stCondLst>
                                        </p:cTn>
                                        <p:tgtEl>
                                          <p:spTgt spid="123"/>
                                        </p:tgtEl>
                                        <p:attrNameLst>
                                          <p:attrName>style.visibility</p:attrName>
                                        </p:attrNameLst>
                                      </p:cBhvr>
                                      <p:to>
                                        <p:strVal val="hidden"/>
                                      </p:to>
                                    </p:set>
                                  </p:childTnLst>
                                </p:cTn>
                              </p:par>
                              <p:par>
                                <p:cTn id="138" presetID="1" presetClass="exit" presetSubtype="0" fill="hold" grpId="1" nodeType="withEffect">
                                  <p:stCondLst>
                                    <p:cond delay="600"/>
                                  </p:stCondLst>
                                  <p:childTnLst>
                                    <p:set>
                                      <p:cBhvr>
                                        <p:cTn id="139" dur="1" fill="hold">
                                          <p:stCondLst>
                                            <p:cond delay="0"/>
                                          </p:stCondLst>
                                        </p:cTn>
                                        <p:tgtEl>
                                          <p:spTgt spid="125"/>
                                        </p:tgtEl>
                                        <p:attrNameLst>
                                          <p:attrName>style.visibility</p:attrName>
                                        </p:attrNameLst>
                                      </p:cBhvr>
                                      <p:to>
                                        <p:strVal val="hidden"/>
                                      </p:to>
                                    </p:set>
                                  </p:childTnLst>
                                </p:cTn>
                              </p:par>
                              <p:par>
                                <p:cTn id="140" presetID="1" presetClass="exit" presetSubtype="0" fill="hold" grpId="1" nodeType="withEffect">
                                  <p:stCondLst>
                                    <p:cond delay="1600"/>
                                  </p:stCondLst>
                                  <p:childTnLst>
                                    <p:set>
                                      <p:cBhvr>
                                        <p:cTn id="141" dur="1" fill="hold">
                                          <p:stCondLst>
                                            <p:cond delay="0"/>
                                          </p:stCondLst>
                                        </p:cTn>
                                        <p:tgtEl>
                                          <p:spTgt spid="126"/>
                                        </p:tgtEl>
                                        <p:attrNameLst>
                                          <p:attrName>style.visibility</p:attrName>
                                        </p:attrNameLst>
                                      </p:cBhvr>
                                      <p:to>
                                        <p:strVal val="hidden"/>
                                      </p:to>
                                    </p:set>
                                  </p:childTnLst>
                                </p:cTn>
                              </p:par>
                            </p:childTnLst>
                          </p:cTn>
                        </p:par>
                        <p:par>
                          <p:cTn id="142" fill="hold">
                            <p:stCondLst>
                              <p:cond delay="21200"/>
                            </p:stCondLst>
                            <p:childTnLst>
                              <p:par>
                                <p:cTn id="143" presetID="1" presetClass="entr" presetSubtype="0" fill="hold" grpId="0" nodeType="afterEffect">
                                  <p:stCondLst>
                                    <p:cond delay="0"/>
                                  </p:stCondLst>
                                  <p:childTnLst>
                                    <p:set>
                                      <p:cBhvr>
                                        <p:cTn id="144" dur="1" fill="hold">
                                          <p:stCondLst>
                                            <p:cond delay="0"/>
                                          </p:stCondLst>
                                        </p:cTn>
                                        <p:tgtEl>
                                          <p:spTgt spid="127"/>
                                        </p:tgtEl>
                                        <p:attrNameLst>
                                          <p:attrName>style.visibility</p:attrName>
                                        </p:attrNameLst>
                                      </p:cBhvr>
                                      <p:to>
                                        <p:strVal val="visible"/>
                                      </p:to>
                                    </p:set>
                                  </p:childTnLst>
                                </p:cTn>
                              </p:par>
                            </p:childTnLst>
                          </p:cTn>
                        </p:par>
                        <p:par>
                          <p:cTn id="145" fill="hold">
                            <p:stCondLst>
                              <p:cond delay="21200"/>
                            </p:stCondLst>
                            <p:childTnLst>
                              <p:par>
                                <p:cTn id="146" presetID="1" presetClass="entr" presetSubtype="0" fill="hold" grpId="0" nodeType="afterEffect">
                                  <p:stCondLst>
                                    <p:cond delay="700"/>
                                  </p:stCondLst>
                                  <p:childTnLst>
                                    <p:set>
                                      <p:cBhvr>
                                        <p:cTn id="147" dur="1" fill="hold">
                                          <p:stCondLst>
                                            <p:cond delay="0"/>
                                          </p:stCondLst>
                                        </p:cTn>
                                        <p:tgtEl>
                                          <p:spTgt spid="128"/>
                                        </p:tgtEl>
                                        <p:attrNameLst>
                                          <p:attrName>style.visibility</p:attrName>
                                        </p:attrNameLst>
                                      </p:cBhvr>
                                      <p:to>
                                        <p:strVal val="visible"/>
                                      </p:to>
                                    </p:set>
                                  </p:childTnLst>
                                </p:cTn>
                              </p:par>
                            </p:childTnLst>
                          </p:cTn>
                        </p:par>
                        <p:par>
                          <p:cTn id="148" fill="hold">
                            <p:stCondLst>
                              <p:cond delay="21900"/>
                            </p:stCondLst>
                            <p:childTnLst>
                              <p:par>
                                <p:cTn id="149" presetID="1" presetClass="exit" presetSubtype="0" fill="hold" grpId="1" nodeType="afterEffect">
                                  <p:stCondLst>
                                    <p:cond delay="0"/>
                                  </p:stCondLst>
                                  <p:childTnLst>
                                    <p:set>
                                      <p:cBhvr>
                                        <p:cTn id="150" dur="1" fill="hold">
                                          <p:stCondLst>
                                            <p:cond delay="0"/>
                                          </p:stCondLst>
                                        </p:cTn>
                                        <p:tgtEl>
                                          <p:spTgt spid="127"/>
                                        </p:tgtEl>
                                        <p:attrNameLst>
                                          <p:attrName>style.visibility</p:attrName>
                                        </p:attrNameLst>
                                      </p:cBhvr>
                                      <p:to>
                                        <p:strVal val="hidden"/>
                                      </p:to>
                                    </p:set>
                                  </p:childTnLst>
                                </p:cTn>
                              </p:par>
                            </p:childTnLst>
                          </p:cTn>
                        </p:par>
                        <p:par>
                          <p:cTn id="151" fill="hold">
                            <p:stCondLst>
                              <p:cond delay="21900"/>
                            </p:stCondLst>
                            <p:childTnLst>
                              <p:par>
                                <p:cTn id="152" presetID="1" presetClass="entr" presetSubtype="0" fill="hold" grpId="0" nodeType="afterEffect">
                                  <p:stCondLst>
                                    <p:cond delay="600"/>
                                  </p:stCondLst>
                                  <p:childTnLst>
                                    <p:set>
                                      <p:cBhvr>
                                        <p:cTn id="153" dur="1" fill="hold">
                                          <p:stCondLst>
                                            <p:cond delay="0"/>
                                          </p:stCondLst>
                                        </p:cTn>
                                        <p:tgtEl>
                                          <p:spTgt spid="129"/>
                                        </p:tgtEl>
                                        <p:attrNameLst>
                                          <p:attrName>style.visibility</p:attrName>
                                        </p:attrNameLst>
                                      </p:cBhvr>
                                      <p:to>
                                        <p:strVal val="visible"/>
                                      </p:to>
                                    </p:set>
                                  </p:childTnLst>
                                </p:cTn>
                              </p:par>
                            </p:childTnLst>
                          </p:cTn>
                        </p:par>
                        <p:par>
                          <p:cTn id="154" fill="hold">
                            <p:stCondLst>
                              <p:cond delay="22500"/>
                            </p:stCondLst>
                            <p:childTnLst>
                              <p:par>
                                <p:cTn id="155" presetID="1" presetClass="entr" presetSubtype="0" fill="hold" grpId="0" nodeType="afterEffect">
                                  <p:stCondLst>
                                    <p:cond delay="800"/>
                                  </p:stCondLst>
                                  <p:childTnLst>
                                    <p:set>
                                      <p:cBhvr>
                                        <p:cTn id="156" dur="1" fill="hold">
                                          <p:stCondLst>
                                            <p:cond delay="0"/>
                                          </p:stCondLst>
                                        </p:cTn>
                                        <p:tgtEl>
                                          <p:spTgt spid="130"/>
                                        </p:tgtEl>
                                        <p:attrNameLst>
                                          <p:attrName>style.visibility</p:attrName>
                                        </p:attrNameLst>
                                      </p:cBhvr>
                                      <p:to>
                                        <p:strVal val="visible"/>
                                      </p:to>
                                    </p:set>
                                  </p:childTnLst>
                                </p:cTn>
                              </p:par>
                            </p:childTnLst>
                          </p:cTn>
                        </p:par>
                        <p:par>
                          <p:cTn id="157" fill="hold">
                            <p:stCondLst>
                              <p:cond delay="23300"/>
                            </p:stCondLst>
                            <p:childTnLst>
                              <p:par>
                                <p:cTn id="158" presetID="1" presetClass="exit" presetSubtype="0" fill="hold" grpId="1" nodeType="afterEffect">
                                  <p:stCondLst>
                                    <p:cond delay="0"/>
                                  </p:stCondLst>
                                  <p:childTnLst>
                                    <p:set>
                                      <p:cBhvr>
                                        <p:cTn id="159" dur="1" fill="hold">
                                          <p:stCondLst>
                                            <p:cond delay="0"/>
                                          </p:stCondLst>
                                        </p:cTn>
                                        <p:tgtEl>
                                          <p:spTgt spid="128"/>
                                        </p:tgtEl>
                                        <p:attrNameLst>
                                          <p:attrName>style.visibility</p:attrName>
                                        </p:attrNameLst>
                                      </p:cBhvr>
                                      <p:to>
                                        <p:strVal val="hidden"/>
                                      </p:to>
                                    </p:set>
                                  </p:childTnLst>
                                </p:cTn>
                              </p:par>
                            </p:childTnLst>
                          </p:cTn>
                        </p:par>
                        <p:par>
                          <p:cTn id="160" fill="hold">
                            <p:stCondLst>
                              <p:cond delay="23300"/>
                            </p:stCondLst>
                            <p:childTnLst>
                              <p:par>
                                <p:cTn id="161" presetID="1" presetClass="entr" presetSubtype="0" fill="hold" grpId="0" nodeType="afterEffect">
                                  <p:stCondLst>
                                    <p:cond delay="800"/>
                                  </p:stCondLst>
                                  <p:childTnLst>
                                    <p:set>
                                      <p:cBhvr>
                                        <p:cTn id="162" dur="1" fill="hold">
                                          <p:stCondLst>
                                            <p:cond delay="0"/>
                                          </p:stCondLst>
                                        </p:cTn>
                                        <p:tgtEl>
                                          <p:spTgt spid="131"/>
                                        </p:tgtEl>
                                        <p:attrNameLst>
                                          <p:attrName>style.visibility</p:attrName>
                                        </p:attrNameLst>
                                      </p:cBhvr>
                                      <p:to>
                                        <p:strVal val="visible"/>
                                      </p:to>
                                    </p:set>
                                  </p:childTnLst>
                                </p:cTn>
                              </p:par>
                            </p:childTnLst>
                          </p:cTn>
                        </p:par>
                        <p:par>
                          <p:cTn id="163" fill="hold">
                            <p:stCondLst>
                              <p:cond delay="24100"/>
                            </p:stCondLst>
                            <p:childTnLst>
                              <p:par>
                                <p:cTn id="164" presetID="1" presetClass="exit" presetSubtype="0" fill="hold" grpId="1" nodeType="afterEffect">
                                  <p:stCondLst>
                                    <p:cond delay="0"/>
                                  </p:stCondLst>
                                  <p:childTnLst>
                                    <p:set>
                                      <p:cBhvr>
                                        <p:cTn id="165" dur="1" fill="hold">
                                          <p:stCondLst>
                                            <p:cond delay="0"/>
                                          </p:stCondLst>
                                        </p:cTn>
                                        <p:tgtEl>
                                          <p:spTgt spid="129"/>
                                        </p:tgtEl>
                                        <p:attrNameLst>
                                          <p:attrName>style.visibility</p:attrName>
                                        </p:attrNameLst>
                                      </p:cBhvr>
                                      <p:to>
                                        <p:strVal val="hidden"/>
                                      </p:to>
                                    </p:set>
                                  </p:childTnLst>
                                </p:cTn>
                              </p:par>
                            </p:childTnLst>
                          </p:cTn>
                        </p:par>
                        <p:par>
                          <p:cTn id="166" fill="hold">
                            <p:stCondLst>
                              <p:cond delay="24100"/>
                            </p:stCondLst>
                            <p:childTnLst>
                              <p:par>
                                <p:cTn id="167" presetID="1" presetClass="entr" presetSubtype="0" fill="hold" grpId="0" nodeType="afterEffect">
                                  <p:stCondLst>
                                    <p:cond delay="600"/>
                                  </p:stCondLst>
                                  <p:childTnLst>
                                    <p:set>
                                      <p:cBhvr>
                                        <p:cTn id="168" dur="1" fill="hold">
                                          <p:stCondLst>
                                            <p:cond delay="0"/>
                                          </p:stCondLst>
                                        </p:cTn>
                                        <p:tgtEl>
                                          <p:spTgt spid="132"/>
                                        </p:tgtEl>
                                        <p:attrNameLst>
                                          <p:attrName>style.visibility</p:attrName>
                                        </p:attrNameLst>
                                      </p:cBhvr>
                                      <p:to>
                                        <p:strVal val="visible"/>
                                      </p:to>
                                    </p:set>
                                  </p:childTnLst>
                                </p:cTn>
                              </p:par>
                            </p:childTnLst>
                          </p:cTn>
                        </p:par>
                        <p:par>
                          <p:cTn id="169" fill="hold">
                            <p:stCondLst>
                              <p:cond delay="24700"/>
                            </p:stCondLst>
                            <p:childTnLst>
                              <p:par>
                                <p:cTn id="170" presetID="1" presetClass="exit" presetSubtype="0" fill="hold" grpId="1" nodeType="afterEffect">
                                  <p:stCondLst>
                                    <p:cond delay="0"/>
                                  </p:stCondLst>
                                  <p:childTnLst>
                                    <p:set>
                                      <p:cBhvr>
                                        <p:cTn id="171" dur="1" fill="hold">
                                          <p:stCondLst>
                                            <p:cond delay="0"/>
                                          </p:stCondLst>
                                        </p:cTn>
                                        <p:tgtEl>
                                          <p:spTgt spid="131"/>
                                        </p:tgtEl>
                                        <p:attrNameLst>
                                          <p:attrName>style.visibility</p:attrName>
                                        </p:attrNameLst>
                                      </p:cBhvr>
                                      <p:to>
                                        <p:strVal val="hidden"/>
                                      </p:to>
                                    </p:set>
                                  </p:childTnLst>
                                </p:cTn>
                              </p:par>
                              <p:par>
                                <p:cTn id="172" presetID="1" presetClass="exit" presetSubtype="0" fill="hold" grpId="1" nodeType="withEffect">
                                  <p:stCondLst>
                                    <p:cond delay="600"/>
                                  </p:stCondLst>
                                  <p:childTnLst>
                                    <p:set>
                                      <p:cBhvr>
                                        <p:cTn id="173" dur="1" fill="hold">
                                          <p:stCondLst>
                                            <p:cond delay="0"/>
                                          </p:stCondLst>
                                        </p:cTn>
                                        <p:tgtEl>
                                          <p:spTgt spid="130"/>
                                        </p:tgtEl>
                                        <p:attrNameLst>
                                          <p:attrName>style.visibility</p:attrName>
                                        </p:attrNameLst>
                                      </p:cBhvr>
                                      <p:to>
                                        <p:strVal val="hidden"/>
                                      </p:to>
                                    </p:set>
                                  </p:childTnLst>
                                </p:cTn>
                              </p:par>
                            </p:childTnLst>
                          </p:cTn>
                        </p:par>
                        <p:par>
                          <p:cTn id="174" fill="hold">
                            <p:stCondLst>
                              <p:cond delay="25300"/>
                            </p:stCondLst>
                            <p:childTnLst>
                              <p:par>
                                <p:cTn id="175" presetID="1" presetClass="entr" presetSubtype="0" fill="hold" grpId="0" nodeType="afterEffect">
                                  <p:stCondLst>
                                    <p:cond delay="700"/>
                                  </p:stCondLst>
                                  <p:childTnLst>
                                    <p:set>
                                      <p:cBhvr>
                                        <p:cTn id="176" dur="1" fill="hold">
                                          <p:stCondLst>
                                            <p:cond delay="0"/>
                                          </p:stCondLst>
                                        </p:cTn>
                                        <p:tgtEl>
                                          <p:spTgt spid="133"/>
                                        </p:tgtEl>
                                        <p:attrNameLst>
                                          <p:attrName>style.visibility</p:attrName>
                                        </p:attrNameLst>
                                      </p:cBhvr>
                                      <p:to>
                                        <p:strVal val="visible"/>
                                      </p:to>
                                    </p:set>
                                  </p:childTnLst>
                                </p:cTn>
                              </p:par>
                            </p:childTnLst>
                          </p:cTn>
                        </p:par>
                        <p:par>
                          <p:cTn id="177" fill="hold">
                            <p:stCondLst>
                              <p:cond delay="26000"/>
                            </p:stCondLst>
                            <p:childTnLst>
                              <p:par>
                                <p:cTn id="178" presetID="1" presetClass="entr" presetSubtype="0" fill="hold" grpId="0" nodeType="afterEffect">
                                  <p:stCondLst>
                                    <p:cond delay="800"/>
                                  </p:stCondLst>
                                  <p:childTnLst>
                                    <p:set>
                                      <p:cBhvr>
                                        <p:cTn id="179" dur="1" fill="hold">
                                          <p:stCondLst>
                                            <p:cond delay="0"/>
                                          </p:stCondLst>
                                        </p:cTn>
                                        <p:tgtEl>
                                          <p:spTgt spid="134"/>
                                        </p:tgtEl>
                                        <p:attrNameLst>
                                          <p:attrName>style.visibility</p:attrName>
                                        </p:attrNameLst>
                                      </p:cBhvr>
                                      <p:to>
                                        <p:strVal val="visible"/>
                                      </p:to>
                                    </p:set>
                                  </p:childTnLst>
                                </p:cTn>
                              </p:par>
                              <p:par>
                                <p:cTn id="180" presetID="1" presetClass="exit" presetSubtype="0" fill="hold" grpId="1" nodeType="withEffect">
                                  <p:stCondLst>
                                    <p:cond delay="800"/>
                                  </p:stCondLst>
                                  <p:childTnLst>
                                    <p:set>
                                      <p:cBhvr>
                                        <p:cTn id="181" dur="1" fill="hold">
                                          <p:stCondLst>
                                            <p:cond delay="0"/>
                                          </p:stCondLst>
                                        </p:cTn>
                                        <p:tgtEl>
                                          <p:spTgt spid="132"/>
                                        </p:tgtEl>
                                        <p:attrNameLst>
                                          <p:attrName>style.visibility</p:attrName>
                                        </p:attrNameLst>
                                      </p:cBhvr>
                                      <p:to>
                                        <p:strVal val="hidden"/>
                                      </p:to>
                                    </p:set>
                                  </p:childTnLst>
                                </p:cTn>
                              </p:par>
                            </p:childTnLst>
                          </p:cTn>
                        </p:par>
                        <p:par>
                          <p:cTn id="182" fill="hold">
                            <p:stCondLst>
                              <p:cond delay="26800"/>
                            </p:stCondLst>
                            <p:childTnLst>
                              <p:par>
                                <p:cTn id="183" presetID="1" presetClass="entr" presetSubtype="0" fill="hold" grpId="0" nodeType="afterEffect">
                                  <p:stCondLst>
                                    <p:cond delay="700"/>
                                  </p:stCondLst>
                                  <p:childTnLst>
                                    <p:set>
                                      <p:cBhvr>
                                        <p:cTn id="184" dur="1" fill="hold">
                                          <p:stCondLst>
                                            <p:cond delay="0"/>
                                          </p:stCondLst>
                                        </p:cTn>
                                        <p:tgtEl>
                                          <p:spTgt spid="135"/>
                                        </p:tgtEl>
                                        <p:attrNameLst>
                                          <p:attrName>style.visibility</p:attrName>
                                        </p:attrNameLst>
                                      </p:cBhvr>
                                      <p:to>
                                        <p:strVal val="visible"/>
                                      </p:to>
                                    </p:set>
                                  </p:childTnLst>
                                </p:cTn>
                              </p:par>
                              <p:par>
                                <p:cTn id="185" presetID="1" presetClass="exit" presetSubtype="0" fill="hold" grpId="1" nodeType="withEffect">
                                  <p:stCondLst>
                                    <p:cond delay="700"/>
                                  </p:stCondLst>
                                  <p:childTnLst>
                                    <p:set>
                                      <p:cBhvr>
                                        <p:cTn id="186" dur="1" fill="hold">
                                          <p:stCondLst>
                                            <p:cond delay="0"/>
                                          </p:stCondLst>
                                        </p:cTn>
                                        <p:tgtEl>
                                          <p:spTgt spid="134"/>
                                        </p:tgtEl>
                                        <p:attrNameLst>
                                          <p:attrName>style.visibility</p:attrName>
                                        </p:attrNameLst>
                                      </p:cBhvr>
                                      <p:to>
                                        <p:strVal val="hidden"/>
                                      </p:to>
                                    </p:set>
                                  </p:childTnLst>
                                </p:cTn>
                              </p:par>
                              <p:par>
                                <p:cTn id="187" presetID="1" presetClass="exit" presetSubtype="0" fill="hold" grpId="1" nodeType="withEffect">
                                  <p:stCondLst>
                                    <p:cond delay="700"/>
                                  </p:stCondLst>
                                  <p:childTnLst>
                                    <p:set>
                                      <p:cBhvr>
                                        <p:cTn id="188" dur="1" fill="hold">
                                          <p:stCondLst>
                                            <p:cond delay="0"/>
                                          </p:stCondLst>
                                        </p:cTn>
                                        <p:tgtEl>
                                          <p:spTgt spid="133"/>
                                        </p:tgtEl>
                                        <p:attrNameLst>
                                          <p:attrName>style.visibility</p:attrName>
                                        </p:attrNameLst>
                                      </p:cBhvr>
                                      <p:to>
                                        <p:strVal val="hidden"/>
                                      </p:to>
                                    </p:set>
                                  </p:childTnLst>
                                </p:cTn>
                              </p:par>
                            </p:childTnLst>
                          </p:cTn>
                        </p:par>
                        <p:par>
                          <p:cTn id="189" fill="hold">
                            <p:stCondLst>
                              <p:cond delay="27500"/>
                            </p:stCondLst>
                            <p:childTnLst>
                              <p:par>
                                <p:cTn id="190" presetID="1" presetClass="entr" presetSubtype="0" fill="hold" grpId="0" nodeType="afterEffect">
                                  <p:stCondLst>
                                    <p:cond delay="700"/>
                                  </p:stCondLst>
                                  <p:childTnLst>
                                    <p:set>
                                      <p:cBhvr>
                                        <p:cTn id="191" dur="1" fill="hold">
                                          <p:stCondLst>
                                            <p:cond delay="0"/>
                                          </p:stCondLst>
                                        </p:cTn>
                                        <p:tgtEl>
                                          <p:spTgt spid="136"/>
                                        </p:tgtEl>
                                        <p:attrNameLst>
                                          <p:attrName>style.visibility</p:attrName>
                                        </p:attrNameLst>
                                      </p:cBhvr>
                                      <p:to>
                                        <p:strVal val="visible"/>
                                      </p:to>
                                    </p:set>
                                  </p:childTnLst>
                                </p:cTn>
                              </p:par>
                            </p:childTnLst>
                          </p:cTn>
                        </p:par>
                        <p:par>
                          <p:cTn id="192" fill="hold">
                            <p:stCondLst>
                              <p:cond delay="28200"/>
                            </p:stCondLst>
                            <p:childTnLst>
                              <p:par>
                                <p:cTn id="193" presetID="1" presetClass="entr" presetSubtype="0" fill="hold" grpId="0" nodeType="afterEffect">
                                  <p:stCondLst>
                                    <p:cond delay="800"/>
                                  </p:stCondLst>
                                  <p:childTnLst>
                                    <p:set>
                                      <p:cBhvr>
                                        <p:cTn id="194" dur="1" fill="hold">
                                          <p:stCondLst>
                                            <p:cond delay="0"/>
                                          </p:stCondLst>
                                        </p:cTn>
                                        <p:tgtEl>
                                          <p:spTgt spid="137"/>
                                        </p:tgtEl>
                                        <p:attrNameLst>
                                          <p:attrName>style.visibility</p:attrName>
                                        </p:attrNameLst>
                                      </p:cBhvr>
                                      <p:to>
                                        <p:strVal val="visible"/>
                                      </p:to>
                                    </p:set>
                                  </p:childTnLst>
                                </p:cTn>
                              </p:par>
                              <p:par>
                                <p:cTn id="195" presetID="1" presetClass="exit" presetSubtype="0" fill="hold" grpId="1" nodeType="withEffect">
                                  <p:stCondLst>
                                    <p:cond delay="1300"/>
                                  </p:stCondLst>
                                  <p:childTnLst>
                                    <p:set>
                                      <p:cBhvr>
                                        <p:cTn id="196" dur="1" fill="hold">
                                          <p:stCondLst>
                                            <p:cond delay="0"/>
                                          </p:stCondLst>
                                        </p:cTn>
                                        <p:tgtEl>
                                          <p:spTgt spid="137"/>
                                        </p:tgtEl>
                                        <p:attrNameLst>
                                          <p:attrName>style.visibility</p:attrName>
                                        </p:attrNameLst>
                                      </p:cBhvr>
                                      <p:to>
                                        <p:strVal val="hidden"/>
                                      </p:to>
                                    </p:set>
                                  </p:childTnLst>
                                </p:cTn>
                              </p:par>
                            </p:childTnLst>
                          </p:cTn>
                        </p:par>
                        <p:par>
                          <p:cTn id="197" fill="hold">
                            <p:stCondLst>
                              <p:cond delay="29500"/>
                            </p:stCondLst>
                            <p:childTnLst>
                              <p:par>
                                <p:cTn id="198" presetID="1" presetClass="entr" presetSubtype="0" fill="hold" grpId="0" nodeType="afterEffect">
                                  <p:stCondLst>
                                    <p:cond delay="700"/>
                                  </p:stCondLst>
                                  <p:childTnLst>
                                    <p:set>
                                      <p:cBhvr>
                                        <p:cTn id="199" dur="1" fill="hold">
                                          <p:stCondLst>
                                            <p:cond delay="0"/>
                                          </p:stCondLst>
                                        </p:cTn>
                                        <p:tgtEl>
                                          <p:spTgt spid="138"/>
                                        </p:tgtEl>
                                        <p:attrNameLst>
                                          <p:attrName>style.visibility</p:attrName>
                                        </p:attrNameLst>
                                      </p:cBhvr>
                                      <p:to>
                                        <p:strVal val="visible"/>
                                      </p:to>
                                    </p:set>
                                  </p:childTnLst>
                                </p:cTn>
                              </p:par>
                              <p:par>
                                <p:cTn id="200" presetID="1" presetClass="exit" presetSubtype="0" fill="hold" grpId="1" nodeType="withEffect">
                                  <p:stCondLst>
                                    <p:cond delay="700"/>
                                  </p:stCondLst>
                                  <p:childTnLst>
                                    <p:set>
                                      <p:cBhvr>
                                        <p:cTn id="201" dur="1" fill="hold">
                                          <p:stCondLst>
                                            <p:cond delay="0"/>
                                          </p:stCondLst>
                                        </p:cTn>
                                        <p:tgtEl>
                                          <p:spTgt spid="135"/>
                                        </p:tgtEl>
                                        <p:attrNameLst>
                                          <p:attrName>style.visibility</p:attrName>
                                        </p:attrNameLst>
                                      </p:cBhvr>
                                      <p:to>
                                        <p:strVal val="hidden"/>
                                      </p:to>
                                    </p:set>
                                  </p:childTnLst>
                                </p:cTn>
                              </p:par>
                            </p:childTnLst>
                          </p:cTn>
                        </p:par>
                        <p:par>
                          <p:cTn id="202" fill="hold">
                            <p:stCondLst>
                              <p:cond delay="30200"/>
                            </p:stCondLst>
                            <p:childTnLst>
                              <p:par>
                                <p:cTn id="203" presetID="1" presetClass="entr" presetSubtype="0" fill="hold" grpId="0" nodeType="afterEffect">
                                  <p:stCondLst>
                                    <p:cond delay="600"/>
                                  </p:stCondLst>
                                  <p:childTnLst>
                                    <p:set>
                                      <p:cBhvr>
                                        <p:cTn id="204" dur="1" fill="hold">
                                          <p:stCondLst>
                                            <p:cond delay="0"/>
                                          </p:stCondLst>
                                        </p:cTn>
                                        <p:tgtEl>
                                          <p:spTgt spid="139"/>
                                        </p:tgtEl>
                                        <p:attrNameLst>
                                          <p:attrName>style.visibility</p:attrName>
                                        </p:attrNameLst>
                                      </p:cBhvr>
                                      <p:to>
                                        <p:strVal val="visible"/>
                                      </p:to>
                                    </p:set>
                                  </p:childTnLst>
                                </p:cTn>
                              </p:par>
                              <p:par>
                                <p:cTn id="205" presetID="1" presetClass="exit" presetSubtype="0" fill="hold" grpId="1" nodeType="withEffect">
                                  <p:stCondLst>
                                    <p:cond delay="600"/>
                                  </p:stCondLst>
                                  <p:childTnLst>
                                    <p:set>
                                      <p:cBhvr>
                                        <p:cTn id="206" dur="1" fill="hold">
                                          <p:stCondLst>
                                            <p:cond delay="0"/>
                                          </p:stCondLst>
                                        </p:cTn>
                                        <p:tgtEl>
                                          <p:spTgt spid="136"/>
                                        </p:tgtEl>
                                        <p:attrNameLst>
                                          <p:attrName>style.visibility</p:attrName>
                                        </p:attrNameLst>
                                      </p:cBhvr>
                                      <p:to>
                                        <p:strVal val="hidden"/>
                                      </p:to>
                                    </p:set>
                                  </p:childTnLst>
                                </p:cTn>
                              </p:par>
                              <p:par>
                                <p:cTn id="207" presetID="1" presetClass="exit" presetSubtype="0" fill="hold" grpId="1" nodeType="withEffect">
                                  <p:stCondLst>
                                    <p:cond delay="600"/>
                                  </p:stCondLst>
                                  <p:childTnLst>
                                    <p:set>
                                      <p:cBhvr>
                                        <p:cTn id="208" dur="1" fill="hold">
                                          <p:stCondLst>
                                            <p:cond delay="0"/>
                                          </p:stCondLst>
                                        </p:cTn>
                                        <p:tgtEl>
                                          <p:spTgt spid="138"/>
                                        </p:tgtEl>
                                        <p:attrNameLst>
                                          <p:attrName>style.visibility</p:attrName>
                                        </p:attrNameLst>
                                      </p:cBhvr>
                                      <p:to>
                                        <p:strVal val="hidden"/>
                                      </p:to>
                                    </p:set>
                                  </p:childTnLst>
                                </p:cTn>
                              </p:par>
                              <p:par>
                                <p:cTn id="209" presetID="1" presetClass="exit" presetSubtype="0" fill="hold" grpId="1" nodeType="withEffect">
                                  <p:stCondLst>
                                    <p:cond delay="1600"/>
                                  </p:stCondLst>
                                  <p:childTnLst>
                                    <p:set>
                                      <p:cBhvr>
                                        <p:cTn id="210" dur="1" fill="hold">
                                          <p:stCondLst>
                                            <p:cond delay="0"/>
                                          </p:stCondLst>
                                        </p:cTn>
                                        <p:tgtEl>
                                          <p:spTgt spid="139"/>
                                        </p:tgtEl>
                                        <p:attrNameLst>
                                          <p:attrName>style.visibility</p:attrName>
                                        </p:attrNameLst>
                                      </p:cBhvr>
                                      <p:to>
                                        <p:strVal val="hidden"/>
                                      </p:to>
                                    </p:set>
                                  </p:childTnLst>
                                </p:cTn>
                              </p:par>
                            </p:childTnLst>
                          </p:cTn>
                        </p:par>
                        <p:par>
                          <p:cTn id="211" fill="hold">
                            <p:stCondLst>
                              <p:cond delay="31800"/>
                            </p:stCondLst>
                            <p:childTnLst>
                              <p:par>
                                <p:cTn id="212" presetID="1" presetClass="entr" presetSubtype="0" fill="hold" grpId="0" nodeType="afterEffect">
                                  <p:stCondLst>
                                    <p:cond delay="0"/>
                                  </p:stCondLst>
                                  <p:childTnLst>
                                    <p:set>
                                      <p:cBhvr>
                                        <p:cTn id="213" dur="1" fill="hold">
                                          <p:stCondLst>
                                            <p:cond delay="0"/>
                                          </p:stCondLst>
                                        </p:cTn>
                                        <p:tgtEl>
                                          <p:spTgt spid="140"/>
                                        </p:tgtEl>
                                        <p:attrNameLst>
                                          <p:attrName>style.visibility</p:attrName>
                                        </p:attrNameLst>
                                      </p:cBhvr>
                                      <p:to>
                                        <p:strVal val="visible"/>
                                      </p:to>
                                    </p:set>
                                  </p:childTnLst>
                                </p:cTn>
                              </p:par>
                            </p:childTnLst>
                          </p:cTn>
                        </p:par>
                        <p:par>
                          <p:cTn id="214" fill="hold">
                            <p:stCondLst>
                              <p:cond delay="31800"/>
                            </p:stCondLst>
                            <p:childTnLst>
                              <p:par>
                                <p:cTn id="215" presetID="1" presetClass="entr" presetSubtype="0" fill="hold" grpId="0" nodeType="afterEffect">
                                  <p:stCondLst>
                                    <p:cond delay="700"/>
                                  </p:stCondLst>
                                  <p:childTnLst>
                                    <p:set>
                                      <p:cBhvr>
                                        <p:cTn id="216" dur="1" fill="hold">
                                          <p:stCondLst>
                                            <p:cond delay="0"/>
                                          </p:stCondLst>
                                        </p:cTn>
                                        <p:tgtEl>
                                          <p:spTgt spid="141"/>
                                        </p:tgtEl>
                                        <p:attrNameLst>
                                          <p:attrName>style.visibility</p:attrName>
                                        </p:attrNameLst>
                                      </p:cBhvr>
                                      <p:to>
                                        <p:strVal val="visible"/>
                                      </p:to>
                                    </p:set>
                                  </p:childTnLst>
                                </p:cTn>
                              </p:par>
                            </p:childTnLst>
                          </p:cTn>
                        </p:par>
                        <p:par>
                          <p:cTn id="217" fill="hold">
                            <p:stCondLst>
                              <p:cond delay="32500"/>
                            </p:stCondLst>
                            <p:childTnLst>
                              <p:par>
                                <p:cTn id="218" presetID="1" presetClass="exit" presetSubtype="0" fill="hold" grpId="1" nodeType="afterEffect">
                                  <p:stCondLst>
                                    <p:cond delay="0"/>
                                  </p:stCondLst>
                                  <p:childTnLst>
                                    <p:set>
                                      <p:cBhvr>
                                        <p:cTn id="219" dur="1" fill="hold">
                                          <p:stCondLst>
                                            <p:cond delay="0"/>
                                          </p:stCondLst>
                                        </p:cTn>
                                        <p:tgtEl>
                                          <p:spTgt spid="140"/>
                                        </p:tgtEl>
                                        <p:attrNameLst>
                                          <p:attrName>style.visibility</p:attrName>
                                        </p:attrNameLst>
                                      </p:cBhvr>
                                      <p:to>
                                        <p:strVal val="hidden"/>
                                      </p:to>
                                    </p:set>
                                  </p:childTnLst>
                                </p:cTn>
                              </p:par>
                            </p:childTnLst>
                          </p:cTn>
                        </p:par>
                        <p:par>
                          <p:cTn id="220" fill="hold">
                            <p:stCondLst>
                              <p:cond delay="32500"/>
                            </p:stCondLst>
                            <p:childTnLst>
                              <p:par>
                                <p:cTn id="221" presetID="1" presetClass="entr" presetSubtype="0" fill="hold" grpId="0" nodeType="afterEffect">
                                  <p:stCondLst>
                                    <p:cond delay="600"/>
                                  </p:stCondLst>
                                  <p:childTnLst>
                                    <p:set>
                                      <p:cBhvr>
                                        <p:cTn id="222" dur="1" fill="hold">
                                          <p:stCondLst>
                                            <p:cond delay="0"/>
                                          </p:stCondLst>
                                        </p:cTn>
                                        <p:tgtEl>
                                          <p:spTgt spid="142"/>
                                        </p:tgtEl>
                                        <p:attrNameLst>
                                          <p:attrName>style.visibility</p:attrName>
                                        </p:attrNameLst>
                                      </p:cBhvr>
                                      <p:to>
                                        <p:strVal val="visible"/>
                                      </p:to>
                                    </p:set>
                                  </p:childTnLst>
                                </p:cTn>
                              </p:par>
                            </p:childTnLst>
                          </p:cTn>
                        </p:par>
                        <p:par>
                          <p:cTn id="223" fill="hold">
                            <p:stCondLst>
                              <p:cond delay="33100"/>
                            </p:stCondLst>
                            <p:childTnLst>
                              <p:par>
                                <p:cTn id="224" presetID="1" presetClass="entr" presetSubtype="0" fill="hold" grpId="0" nodeType="afterEffect">
                                  <p:stCondLst>
                                    <p:cond delay="800"/>
                                  </p:stCondLst>
                                  <p:childTnLst>
                                    <p:set>
                                      <p:cBhvr>
                                        <p:cTn id="225" dur="1" fill="hold">
                                          <p:stCondLst>
                                            <p:cond delay="0"/>
                                          </p:stCondLst>
                                        </p:cTn>
                                        <p:tgtEl>
                                          <p:spTgt spid="143"/>
                                        </p:tgtEl>
                                        <p:attrNameLst>
                                          <p:attrName>style.visibility</p:attrName>
                                        </p:attrNameLst>
                                      </p:cBhvr>
                                      <p:to>
                                        <p:strVal val="visible"/>
                                      </p:to>
                                    </p:set>
                                  </p:childTnLst>
                                </p:cTn>
                              </p:par>
                            </p:childTnLst>
                          </p:cTn>
                        </p:par>
                        <p:par>
                          <p:cTn id="226" fill="hold">
                            <p:stCondLst>
                              <p:cond delay="33900"/>
                            </p:stCondLst>
                            <p:childTnLst>
                              <p:par>
                                <p:cTn id="227" presetID="1" presetClass="exit" presetSubtype="0" fill="hold" grpId="1" nodeType="afterEffect">
                                  <p:stCondLst>
                                    <p:cond delay="0"/>
                                  </p:stCondLst>
                                  <p:childTnLst>
                                    <p:set>
                                      <p:cBhvr>
                                        <p:cTn id="228" dur="1" fill="hold">
                                          <p:stCondLst>
                                            <p:cond delay="0"/>
                                          </p:stCondLst>
                                        </p:cTn>
                                        <p:tgtEl>
                                          <p:spTgt spid="141"/>
                                        </p:tgtEl>
                                        <p:attrNameLst>
                                          <p:attrName>style.visibility</p:attrName>
                                        </p:attrNameLst>
                                      </p:cBhvr>
                                      <p:to>
                                        <p:strVal val="hidden"/>
                                      </p:to>
                                    </p:set>
                                  </p:childTnLst>
                                </p:cTn>
                              </p:par>
                            </p:childTnLst>
                          </p:cTn>
                        </p:par>
                        <p:par>
                          <p:cTn id="229" fill="hold">
                            <p:stCondLst>
                              <p:cond delay="33900"/>
                            </p:stCondLst>
                            <p:childTnLst>
                              <p:par>
                                <p:cTn id="230" presetID="1" presetClass="entr" presetSubtype="0" fill="hold" grpId="0" nodeType="afterEffect">
                                  <p:stCondLst>
                                    <p:cond delay="800"/>
                                  </p:stCondLst>
                                  <p:childTnLst>
                                    <p:set>
                                      <p:cBhvr>
                                        <p:cTn id="231" dur="1" fill="hold">
                                          <p:stCondLst>
                                            <p:cond delay="0"/>
                                          </p:stCondLst>
                                        </p:cTn>
                                        <p:tgtEl>
                                          <p:spTgt spid="144"/>
                                        </p:tgtEl>
                                        <p:attrNameLst>
                                          <p:attrName>style.visibility</p:attrName>
                                        </p:attrNameLst>
                                      </p:cBhvr>
                                      <p:to>
                                        <p:strVal val="visible"/>
                                      </p:to>
                                    </p:set>
                                  </p:childTnLst>
                                </p:cTn>
                              </p:par>
                            </p:childTnLst>
                          </p:cTn>
                        </p:par>
                        <p:par>
                          <p:cTn id="232" fill="hold">
                            <p:stCondLst>
                              <p:cond delay="34700"/>
                            </p:stCondLst>
                            <p:childTnLst>
                              <p:par>
                                <p:cTn id="233" presetID="1" presetClass="exit" presetSubtype="0" fill="hold" grpId="1" nodeType="afterEffect">
                                  <p:stCondLst>
                                    <p:cond delay="0"/>
                                  </p:stCondLst>
                                  <p:childTnLst>
                                    <p:set>
                                      <p:cBhvr>
                                        <p:cTn id="234" dur="1" fill="hold">
                                          <p:stCondLst>
                                            <p:cond delay="0"/>
                                          </p:stCondLst>
                                        </p:cTn>
                                        <p:tgtEl>
                                          <p:spTgt spid="142"/>
                                        </p:tgtEl>
                                        <p:attrNameLst>
                                          <p:attrName>style.visibility</p:attrName>
                                        </p:attrNameLst>
                                      </p:cBhvr>
                                      <p:to>
                                        <p:strVal val="hidden"/>
                                      </p:to>
                                    </p:set>
                                  </p:childTnLst>
                                </p:cTn>
                              </p:par>
                            </p:childTnLst>
                          </p:cTn>
                        </p:par>
                        <p:par>
                          <p:cTn id="235" fill="hold">
                            <p:stCondLst>
                              <p:cond delay="34700"/>
                            </p:stCondLst>
                            <p:childTnLst>
                              <p:par>
                                <p:cTn id="236" presetID="1" presetClass="entr" presetSubtype="0" fill="hold" grpId="0" nodeType="afterEffect">
                                  <p:stCondLst>
                                    <p:cond delay="600"/>
                                  </p:stCondLst>
                                  <p:childTnLst>
                                    <p:set>
                                      <p:cBhvr>
                                        <p:cTn id="237" dur="1" fill="hold">
                                          <p:stCondLst>
                                            <p:cond delay="0"/>
                                          </p:stCondLst>
                                        </p:cTn>
                                        <p:tgtEl>
                                          <p:spTgt spid="145"/>
                                        </p:tgtEl>
                                        <p:attrNameLst>
                                          <p:attrName>style.visibility</p:attrName>
                                        </p:attrNameLst>
                                      </p:cBhvr>
                                      <p:to>
                                        <p:strVal val="visible"/>
                                      </p:to>
                                    </p:set>
                                  </p:childTnLst>
                                </p:cTn>
                              </p:par>
                            </p:childTnLst>
                          </p:cTn>
                        </p:par>
                        <p:par>
                          <p:cTn id="238" fill="hold">
                            <p:stCondLst>
                              <p:cond delay="35300"/>
                            </p:stCondLst>
                            <p:childTnLst>
                              <p:par>
                                <p:cTn id="239" presetID="1" presetClass="exit" presetSubtype="0" fill="hold" grpId="1" nodeType="afterEffect">
                                  <p:stCondLst>
                                    <p:cond delay="0"/>
                                  </p:stCondLst>
                                  <p:childTnLst>
                                    <p:set>
                                      <p:cBhvr>
                                        <p:cTn id="240" dur="1" fill="hold">
                                          <p:stCondLst>
                                            <p:cond delay="0"/>
                                          </p:stCondLst>
                                        </p:cTn>
                                        <p:tgtEl>
                                          <p:spTgt spid="144"/>
                                        </p:tgtEl>
                                        <p:attrNameLst>
                                          <p:attrName>style.visibility</p:attrName>
                                        </p:attrNameLst>
                                      </p:cBhvr>
                                      <p:to>
                                        <p:strVal val="hidden"/>
                                      </p:to>
                                    </p:set>
                                  </p:childTnLst>
                                </p:cTn>
                              </p:par>
                              <p:par>
                                <p:cTn id="241" presetID="1" presetClass="exit" presetSubtype="0" fill="hold" grpId="1" nodeType="withEffect">
                                  <p:stCondLst>
                                    <p:cond delay="600"/>
                                  </p:stCondLst>
                                  <p:childTnLst>
                                    <p:set>
                                      <p:cBhvr>
                                        <p:cTn id="242" dur="1" fill="hold">
                                          <p:stCondLst>
                                            <p:cond delay="0"/>
                                          </p:stCondLst>
                                        </p:cTn>
                                        <p:tgtEl>
                                          <p:spTgt spid="143"/>
                                        </p:tgtEl>
                                        <p:attrNameLst>
                                          <p:attrName>style.visibility</p:attrName>
                                        </p:attrNameLst>
                                      </p:cBhvr>
                                      <p:to>
                                        <p:strVal val="hidden"/>
                                      </p:to>
                                    </p:set>
                                  </p:childTnLst>
                                </p:cTn>
                              </p:par>
                            </p:childTnLst>
                          </p:cTn>
                        </p:par>
                        <p:par>
                          <p:cTn id="243" fill="hold">
                            <p:stCondLst>
                              <p:cond delay="35900"/>
                            </p:stCondLst>
                            <p:childTnLst>
                              <p:par>
                                <p:cTn id="244" presetID="1" presetClass="entr" presetSubtype="0" fill="hold" grpId="0" nodeType="afterEffect">
                                  <p:stCondLst>
                                    <p:cond delay="700"/>
                                  </p:stCondLst>
                                  <p:childTnLst>
                                    <p:set>
                                      <p:cBhvr>
                                        <p:cTn id="245" dur="1" fill="hold">
                                          <p:stCondLst>
                                            <p:cond delay="0"/>
                                          </p:stCondLst>
                                        </p:cTn>
                                        <p:tgtEl>
                                          <p:spTgt spid="146"/>
                                        </p:tgtEl>
                                        <p:attrNameLst>
                                          <p:attrName>style.visibility</p:attrName>
                                        </p:attrNameLst>
                                      </p:cBhvr>
                                      <p:to>
                                        <p:strVal val="visible"/>
                                      </p:to>
                                    </p:set>
                                  </p:childTnLst>
                                </p:cTn>
                              </p:par>
                            </p:childTnLst>
                          </p:cTn>
                        </p:par>
                        <p:par>
                          <p:cTn id="246" fill="hold">
                            <p:stCondLst>
                              <p:cond delay="36600"/>
                            </p:stCondLst>
                            <p:childTnLst>
                              <p:par>
                                <p:cTn id="247" presetID="1" presetClass="entr" presetSubtype="0" fill="hold" grpId="0" nodeType="afterEffect">
                                  <p:stCondLst>
                                    <p:cond delay="800"/>
                                  </p:stCondLst>
                                  <p:childTnLst>
                                    <p:set>
                                      <p:cBhvr>
                                        <p:cTn id="248" dur="1" fill="hold">
                                          <p:stCondLst>
                                            <p:cond delay="0"/>
                                          </p:stCondLst>
                                        </p:cTn>
                                        <p:tgtEl>
                                          <p:spTgt spid="147"/>
                                        </p:tgtEl>
                                        <p:attrNameLst>
                                          <p:attrName>style.visibility</p:attrName>
                                        </p:attrNameLst>
                                      </p:cBhvr>
                                      <p:to>
                                        <p:strVal val="visible"/>
                                      </p:to>
                                    </p:set>
                                  </p:childTnLst>
                                </p:cTn>
                              </p:par>
                              <p:par>
                                <p:cTn id="249" presetID="1" presetClass="exit" presetSubtype="0" fill="hold" grpId="1" nodeType="withEffect">
                                  <p:stCondLst>
                                    <p:cond delay="800"/>
                                  </p:stCondLst>
                                  <p:childTnLst>
                                    <p:set>
                                      <p:cBhvr>
                                        <p:cTn id="250" dur="1" fill="hold">
                                          <p:stCondLst>
                                            <p:cond delay="0"/>
                                          </p:stCondLst>
                                        </p:cTn>
                                        <p:tgtEl>
                                          <p:spTgt spid="145"/>
                                        </p:tgtEl>
                                        <p:attrNameLst>
                                          <p:attrName>style.visibility</p:attrName>
                                        </p:attrNameLst>
                                      </p:cBhvr>
                                      <p:to>
                                        <p:strVal val="hidden"/>
                                      </p:to>
                                    </p:set>
                                  </p:childTnLst>
                                </p:cTn>
                              </p:par>
                            </p:childTnLst>
                          </p:cTn>
                        </p:par>
                        <p:par>
                          <p:cTn id="251" fill="hold">
                            <p:stCondLst>
                              <p:cond delay="37400"/>
                            </p:stCondLst>
                            <p:childTnLst>
                              <p:par>
                                <p:cTn id="252" presetID="1" presetClass="entr" presetSubtype="0" fill="hold" grpId="0" nodeType="afterEffect">
                                  <p:stCondLst>
                                    <p:cond delay="700"/>
                                  </p:stCondLst>
                                  <p:childTnLst>
                                    <p:set>
                                      <p:cBhvr>
                                        <p:cTn id="253" dur="1" fill="hold">
                                          <p:stCondLst>
                                            <p:cond delay="0"/>
                                          </p:stCondLst>
                                        </p:cTn>
                                        <p:tgtEl>
                                          <p:spTgt spid="148"/>
                                        </p:tgtEl>
                                        <p:attrNameLst>
                                          <p:attrName>style.visibility</p:attrName>
                                        </p:attrNameLst>
                                      </p:cBhvr>
                                      <p:to>
                                        <p:strVal val="visible"/>
                                      </p:to>
                                    </p:set>
                                  </p:childTnLst>
                                </p:cTn>
                              </p:par>
                              <p:par>
                                <p:cTn id="254" presetID="1" presetClass="exit" presetSubtype="0" fill="hold" grpId="1" nodeType="withEffect">
                                  <p:stCondLst>
                                    <p:cond delay="700"/>
                                  </p:stCondLst>
                                  <p:childTnLst>
                                    <p:set>
                                      <p:cBhvr>
                                        <p:cTn id="255" dur="1" fill="hold">
                                          <p:stCondLst>
                                            <p:cond delay="0"/>
                                          </p:stCondLst>
                                        </p:cTn>
                                        <p:tgtEl>
                                          <p:spTgt spid="147"/>
                                        </p:tgtEl>
                                        <p:attrNameLst>
                                          <p:attrName>style.visibility</p:attrName>
                                        </p:attrNameLst>
                                      </p:cBhvr>
                                      <p:to>
                                        <p:strVal val="hidden"/>
                                      </p:to>
                                    </p:set>
                                  </p:childTnLst>
                                </p:cTn>
                              </p:par>
                              <p:par>
                                <p:cTn id="256" presetID="1" presetClass="exit" presetSubtype="0" fill="hold" grpId="1" nodeType="withEffect">
                                  <p:stCondLst>
                                    <p:cond delay="700"/>
                                  </p:stCondLst>
                                  <p:childTnLst>
                                    <p:set>
                                      <p:cBhvr>
                                        <p:cTn id="257" dur="1" fill="hold">
                                          <p:stCondLst>
                                            <p:cond delay="0"/>
                                          </p:stCondLst>
                                        </p:cTn>
                                        <p:tgtEl>
                                          <p:spTgt spid="146"/>
                                        </p:tgtEl>
                                        <p:attrNameLst>
                                          <p:attrName>style.visibility</p:attrName>
                                        </p:attrNameLst>
                                      </p:cBhvr>
                                      <p:to>
                                        <p:strVal val="hidden"/>
                                      </p:to>
                                    </p:set>
                                  </p:childTnLst>
                                </p:cTn>
                              </p:par>
                            </p:childTnLst>
                          </p:cTn>
                        </p:par>
                        <p:par>
                          <p:cTn id="258" fill="hold">
                            <p:stCondLst>
                              <p:cond delay="38100"/>
                            </p:stCondLst>
                            <p:childTnLst>
                              <p:par>
                                <p:cTn id="259" presetID="1" presetClass="entr" presetSubtype="0" fill="hold" grpId="0" nodeType="afterEffect">
                                  <p:stCondLst>
                                    <p:cond delay="700"/>
                                  </p:stCondLst>
                                  <p:childTnLst>
                                    <p:set>
                                      <p:cBhvr>
                                        <p:cTn id="260" dur="1" fill="hold">
                                          <p:stCondLst>
                                            <p:cond delay="0"/>
                                          </p:stCondLst>
                                        </p:cTn>
                                        <p:tgtEl>
                                          <p:spTgt spid="149"/>
                                        </p:tgtEl>
                                        <p:attrNameLst>
                                          <p:attrName>style.visibility</p:attrName>
                                        </p:attrNameLst>
                                      </p:cBhvr>
                                      <p:to>
                                        <p:strVal val="visible"/>
                                      </p:to>
                                    </p:set>
                                  </p:childTnLst>
                                </p:cTn>
                              </p:par>
                            </p:childTnLst>
                          </p:cTn>
                        </p:par>
                        <p:par>
                          <p:cTn id="261" fill="hold">
                            <p:stCondLst>
                              <p:cond delay="38800"/>
                            </p:stCondLst>
                            <p:childTnLst>
                              <p:par>
                                <p:cTn id="262" presetID="1" presetClass="entr" presetSubtype="0" fill="hold" grpId="0" nodeType="afterEffect">
                                  <p:stCondLst>
                                    <p:cond delay="800"/>
                                  </p:stCondLst>
                                  <p:childTnLst>
                                    <p:set>
                                      <p:cBhvr>
                                        <p:cTn id="263" dur="1" fill="hold">
                                          <p:stCondLst>
                                            <p:cond delay="0"/>
                                          </p:stCondLst>
                                        </p:cTn>
                                        <p:tgtEl>
                                          <p:spTgt spid="150"/>
                                        </p:tgtEl>
                                        <p:attrNameLst>
                                          <p:attrName>style.visibility</p:attrName>
                                        </p:attrNameLst>
                                      </p:cBhvr>
                                      <p:to>
                                        <p:strVal val="visible"/>
                                      </p:to>
                                    </p:set>
                                  </p:childTnLst>
                                </p:cTn>
                              </p:par>
                              <p:par>
                                <p:cTn id="264" presetID="1" presetClass="exit" presetSubtype="0" fill="hold" grpId="1" nodeType="withEffect">
                                  <p:stCondLst>
                                    <p:cond delay="1300"/>
                                  </p:stCondLst>
                                  <p:childTnLst>
                                    <p:set>
                                      <p:cBhvr>
                                        <p:cTn id="265" dur="1" fill="hold">
                                          <p:stCondLst>
                                            <p:cond delay="0"/>
                                          </p:stCondLst>
                                        </p:cTn>
                                        <p:tgtEl>
                                          <p:spTgt spid="150"/>
                                        </p:tgtEl>
                                        <p:attrNameLst>
                                          <p:attrName>style.visibility</p:attrName>
                                        </p:attrNameLst>
                                      </p:cBhvr>
                                      <p:to>
                                        <p:strVal val="hidden"/>
                                      </p:to>
                                    </p:set>
                                  </p:childTnLst>
                                </p:cTn>
                              </p:par>
                            </p:childTnLst>
                          </p:cTn>
                        </p:par>
                        <p:par>
                          <p:cTn id="266" fill="hold">
                            <p:stCondLst>
                              <p:cond delay="40100"/>
                            </p:stCondLst>
                            <p:childTnLst>
                              <p:par>
                                <p:cTn id="267" presetID="1" presetClass="entr" presetSubtype="0" fill="hold" grpId="0" nodeType="afterEffect">
                                  <p:stCondLst>
                                    <p:cond delay="700"/>
                                  </p:stCondLst>
                                  <p:childTnLst>
                                    <p:set>
                                      <p:cBhvr>
                                        <p:cTn id="268" dur="1" fill="hold">
                                          <p:stCondLst>
                                            <p:cond delay="0"/>
                                          </p:stCondLst>
                                        </p:cTn>
                                        <p:tgtEl>
                                          <p:spTgt spid="151"/>
                                        </p:tgtEl>
                                        <p:attrNameLst>
                                          <p:attrName>style.visibility</p:attrName>
                                        </p:attrNameLst>
                                      </p:cBhvr>
                                      <p:to>
                                        <p:strVal val="visible"/>
                                      </p:to>
                                    </p:set>
                                  </p:childTnLst>
                                </p:cTn>
                              </p:par>
                              <p:par>
                                <p:cTn id="269" presetID="1" presetClass="exit" presetSubtype="0" fill="hold" grpId="1" nodeType="withEffect">
                                  <p:stCondLst>
                                    <p:cond delay="700"/>
                                  </p:stCondLst>
                                  <p:childTnLst>
                                    <p:set>
                                      <p:cBhvr>
                                        <p:cTn id="270" dur="1" fill="hold">
                                          <p:stCondLst>
                                            <p:cond delay="0"/>
                                          </p:stCondLst>
                                        </p:cTn>
                                        <p:tgtEl>
                                          <p:spTgt spid="148"/>
                                        </p:tgtEl>
                                        <p:attrNameLst>
                                          <p:attrName>style.visibility</p:attrName>
                                        </p:attrNameLst>
                                      </p:cBhvr>
                                      <p:to>
                                        <p:strVal val="hidden"/>
                                      </p:to>
                                    </p:set>
                                  </p:childTnLst>
                                </p:cTn>
                              </p:par>
                            </p:childTnLst>
                          </p:cTn>
                        </p:par>
                        <p:par>
                          <p:cTn id="271" fill="hold">
                            <p:stCondLst>
                              <p:cond delay="40800"/>
                            </p:stCondLst>
                            <p:childTnLst>
                              <p:par>
                                <p:cTn id="272" presetID="1" presetClass="entr" presetSubtype="0" fill="hold" grpId="0" nodeType="afterEffect">
                                  <p:stCondLst>
                                    <p:cond delay="600"/>
                                  </p:stCondLst>
                                  <p:childTnLst>
                                    <p:set>
                                      <p:cBhvr>
                                        <p:cTn id="273" dur="1" fill="hold">
                                          <p:stCondLst>
                                            <p:cond delay="0"/>
                                          </p:stCondLst>
                                        </p:cTn>
                                        <p:tgtEl>
                                          <p:spTgt spid="152"/>
                                        </p:tgtEl>
                                        <p:attrNameLst>
                                          <p:attrName>style.visibility</p:attrName>
                                        </p:attrNameLst>
                                      </p:cBhvr>
                                      <p:to>
                                        <p:strVal val="visible"/>
                                      </p:to>
                                    </p:set>
                                  </p:childTnLst>
                                </p:cTn>
                              </p:par>
                              <p:par>
                                <p:cTn id="274" presetID="1" presetClass="exit" presetSubtype="0" fill="hold" grpId="1" nodeType="withEffect">
                                  <p:stCondLst>
                                    <p:cond delay="600"/>
                                  </p:stCondLst>
                                  <p:childTnLst>
                                    <p:set>
                                      <p:cBhvr>
                                        <p:cTn id="275" dur="1" fill="hold">
                                          <p:stCondLst>
                                            <p:cond delay="0"/>
                                          </p:stCondLst>
                                        </p:cTn>
                                        <p:tgtEl>
                                          <p:spTgt spid="149"/>
                                        </p:tgtEl>
                                        <p:attrNameLst>
                                          <p:attrName>style.visibility</p:attrName>
                                        </p:attrNameLst>
                                      </p:cBhvr>
                                      <p:to>
                                        <p:strVal val="hidden"/>
                                      </p:to>
                                    </p:set>
                                  </p:childTnLst>
                                </p:cTn>
                              </p:par>
                              <p:par>
                                <p:cTn id="276" presetID="1" presetClass="exit" presetSubtype="0" fill="hold" grpId="1" nodeType="withEffect">
                                  <p:stCondLst>
                                    <p:cond delay="600"/>
                                  </p:stCondLst>
                                  <p:childTnLst>
                                    <p:set>
                                      <p:cBhvr>
                                        <p:cTn id="277" dur="1" fill="hold">
                                          <p:stCondLst>
                                            <p:cond delay="0"/>
                                          </p:stCondLst>
                                        </p:cTn>
                                        <p:tgtEl>
                                          <p:spTgt spid="151"/>
                                        </p:tgtEl>
                                        <p:attrNameLst>
                                          <p:attrName>style.visibility</p:attrName>
                                        </p:attrNameLst>
                                      </p:cBhvr>
                                      <p:to>
                                        <p:strVal val="hidden"/>
                                      </p:to>
                                    </p:set>
                                  </p:childTnLst>
                                </p:cTn>
                              </p:par>
                              <p:par>
                                <p:cTn id="278" presetID="1" presetClass="exit" presetSubtype="0" fill="hold" grpId="1" nodeType="withEffect">
                                  <p:stCondLst>
                                    <p:cond delay="1600"/>
                                  </p:stCondLst>
                                  <p:childTnLst>
                                    <p:set>
                                      <p:cBhvr>
                                        <p:cTn id="279" dur="1" fill="hold">
                                          <p:stCondLst>
                                            <p:cond delay="0"/>
                                          </p:stCondLst>
                                        </p:cTn>
                                        <p:tgtEl>
                                          <p:spTgt spid="152"/>
                                        </p:tgtEl>
                                        <p:attrNameLst>
                                          <p:attrName>style.visibility</p:attrName>
                                        </p:attrNameLst>
                                      </p:cBhvr>
                                      <p:to>
                                        <p:strVal val="hidden"/>
                                      </p:to>
                                    </p:set>
                                  </p:childTnLst>
                                </p:cTn>
                              </p:par>
                            </p:childTnLst>
                          </p:cTn>
                        </p:par>
                      </p:childTnLst>
                    </p:cTn>
                  </p:par>
                  <p:par>
                    <p:cTn id="280" fill="hold">
                      <p:stCondLst>
                        <p:cond delay="indefinite"/>
                      </p:stCondLst>
                      <p:childTnLst>
                        <p:par>
                          <p:cTn id="281" fill="hold">
                            <p:stCondLst>
                              <p:cond delay="0"/>
                            </p:stCondLst>
                            <p:childTnLst>
                              <p:par>
                                <p:cTn id="282" presetID="2" presetClass="entr" presetSubtype="4" fill="hold" nodeType="clickEffect">
                                  <p:stCondLst>
                                    <p:cond delay="0"/>
                                  </p:stCondLst>
                                  <p:childTnLst>
                                    <p:set>
                                      <p:cBhvr>
                                        <p:cTn id="283" dur="1" fill="hold">
                                          <p:stCondLst>
                                            <p:cond delay="0"/>
                                          </p:stCondLst>
                                        </p:cTn>
                                        <p:tgtEl>
                                          <p:spTgt spid="21"/>
                                        </p:tgtEl>
                                        <p:attrNameLst>
                                          <p:attrName>style.visibility</p:attrName>
                                        </p:attrNameLst>
                                      </p:cBhvr>
                                      <p:to>
                                        <p:strVal val="visible"/>
                                      </p:to>
                                    </p:set>
                                    <p:anim calcmode="lin" valueType="num">
                                      <p:cBhvr additive="base">
                                        <p:cTn id="284" dur="500" fill="hold"/>
                                        <p:tgtEl>
                                          <p:spTgt spid="21"/>
                                        </p:tgtEl>
                                        <p:attrNameLst>
                                          <p:attrName>ppt_x</p:attrName>
                                        </p:attrNameLst>
                                      </p:cBhvr>
                                      <p:tavLst>
                                        <p:tav tm="0">
                                          <p:val>
                                            <p:strVal val="#ppt_x"/>
                                          </p:val>
                                        </p:tav>
                                        <p:tav tm="100000">
                                          <p:val>
                                            <p:strVal val="#ppt_x"/>
                                          </p:val>
                                        </p:tav>
                                      </p:tavLst>
                                    </p:anim>
                                    <p:anim calcmode="lin" valueType="num">
                                      <p:cBhvr additive="base">
                                        <p:cTn id="28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FAF229-99F3-CA2A-03E2-FE1B35271CE6}"/>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835D871D-0750-BC68-67C9-15312E18395F}"/>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29/30</a:t>
            </a:r>
            <a:endParaRPr lang="en-US" sz="2000" dirty="0">
              <a:solidFill>
                <a:srgbClr val="2F4CEE"/>
              </a:solidFill>
              <a:cs typeface="B Titr" panose="00000700000000000000" pitchFamily="2" charset="-78"/>
            </a:endParaRP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44472790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0473926C-AC95-969E-D878-26844AAD41E3}"/>
              </a:ext>
            </a:extLst>
          </p:cNvPr>
          <p:cNvPicPr>
            <a:picLocks noChangeAspect="1"/>
          </p:cNvPicPr>
          <p:nvPr/>
        </p:nvPicPr>
        <p:blipFill>
          <a:blip r:embed="rId8"/>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F893701A-1CEC-F76F-9195-4580864D8DA1}"/>
              </a:ext>
            </a:extLst>
          </p:cNvPr>
          <p:cNvPicPr>
            <a:picLocks noChangeAspect="1"/>
          </p:cNvPicPr>
          <p:nvPr/>
        </p:nvPicPr>
        <p:blipFill>
          <a:blip r:embed="rId9"/>
          <a:stretch>
            <a:fillRect/>
          </a:stretch>
        </p:blipFill>
        <p:spPr>
          <a:xfrm>
            <a:off x="825911" y="6288744"/>
            <a:ext cx="561661" cy="566787"/>
          </a:xfrm>
          <a:prstGeom prst="rect">
            <a:avLst/>
          </a:prstGeom>
        </p:spPr>
      </p:pic>
      <p:sp>
        <p:nvSpPr>
          <p:cNvPr id="37" name="TextBox 36">
            <a:extLst>
              <a:ext uri="{FF2B5EF4-FFF2-40B4-BE49-F238E27FC236}">
                <a16:creationId xmlns:a16="http://schemas.microsoft.com/office/drawing/2014/main" id="{C35AFD1E-41BA-0FD4-9C93-788382F1276B}"/>
              </a:ext>
            </a:extLst>
          </p:cNvPr>
          <p:cNvSpPr txBox="1"/>
          <p:nvPr/>
        </p:nvSpPr>
        <p:spPr>
          <a:xfrm>
            <a:off x="1019175" y="756144"/>
            <a:ext cx="10351055" cy="646331"/>
          </a:xfrm>
          <a:prstGeom prst="rect">
            <a:avLst/>
          </a:prstGeom>
          <a:noFill/>
        </p:spPr>
        <p:txBody>
          <a:bodyPr wrap="square" rtlCol="0">
            <a:spAutoFit/>
          </a:bodyPr>
          <a:lstStyle/>
          <a:p>
            <a:pPr algn="r" rtl="1"/>
            <a:r>
              <a:rPr lang="fa-IR" sz="3600" dirty="0">
                <a:cs typeface="B Titr" panose="00000700000000000000" pitchFamily="2" charset="-78"/>
              </a:rPr>
              <a:t>جمع‌بندی</a:t>
            </a:r>
          </a:p>
        </p:txBody>
      </p:sp>
      <p:sp>
        <p:nvSpPr>
          <p:cNvPr id="11" name="TextBox 10">
            <a:extLst>
              <a:ext uri="{FF2B5EF4-FFF2-40B4-BE49-F238E27FC236}">
                <a16:creationId xmlns:a16="http://schemas.microsoft.com/office/drawing/2014/main" id="{DEFF9134-0B1B-BBA5-9D50-452C7FCB6413}"/>
              </a:ext>
            </a:extLst>
          </p:cNvPr>
          <p:cNvSpPr txBox="1"/>
          <p:nvPr/>
        </p:nvSpPr>
        <p:spPr>
          <a:xfrm>
            <a:off x="2525486" y="1425788"/>
            <a:ext cx="8464399" cy="461665"/>
          </a:xfrm>
          <a:prstGeom prst="rect">
            <a:avLst/>
          </a:prstGeom>
          <a:noFill/>
        </p:spPr>
        <p:txBody>
          <a:bodyPr wrap="square" rtlCol="0">
            <a:spAutoFit/>
          </a:bodyPr>
          <a:lstStyle/>
          <a:p>
            <a:pPr marL="342900" indent="-342900" algn="r" rtl="1">
              <a:buBlip>
                <a:blip r:embed="rId10"/>
              </a:buBlip>
            </a:pPr>
            <a:r>
              <a:rPr lang="fa-IR" sz="2400" u="sng" dirty="0">
                <a:solidFill>
                  <a:srgbClr val="FF4E00"/>
                </a:solidFill>
                <a:cs typeface="B Nazanin" panose="00000400000000000000" pitchFamily="2" charset="-78"/>
              </a:rPr>
              <a:t>نتیجه‌ی نهایی</a:t>
            </a:r>
          </a:p>
        </p:txBody>
      </p:sp>
      <p:sp>
        <p:nvSpPr>
          <p:cNvPr id="12" name="TextBox 11">
            <a:extLst>
              <a:ext uri="{FF2B5EF4-FFF2-40B4-BE49-F238E27FC236}">
                <a16:creationId xmlns:a16="http://schemas.microsoft.com/office/drawing/2014/main" id="{63EC3325-5AC9-EA08-55B1-F46E3B58490E}"/>
              </a:ext>
            </a:extLst>
          </p:cNvPr>
          <p:cNvSpPr txBox="1"/>
          <p:nvPr/>
        </p:nvSpPr>
        <p:spPr>
          <a:xfrm>
            <a:off x="704850" y="1925282"/>
            <a:ext cx="9608760" cy="1200329"/>
          </a:xfrm>
          <a:prstGeom prst="rect">
            <a:avLst/>
          </a:prstGeom>
          <a:noFill/>
        </p:spPr>
        <p:txBody>
          <a:bodyPr wrap="square" rtlCol="0">
            <a:spAutoFit/>
          </a:bodyPr>
          <a:lstStyle/>
          <a:p>
            <a:pPr marL="342900" indent="-342900" algn="r" rtl="1">
              <a:buBlip>
                <a:blip r:embed="rId11"/>
              </a:buBlip>
            </a:pPr>
            <a:r>
              <a:rPr lang="fa-IR" sz="2400" dirty="0">
                <a:latin typeface="Times New Roman" panose="02020603050405020304" pitchFamily="18" charset="0"/>
                <a:cs typeface="B Nazanin" panose="00000400000000000000" pitchFamily="2" charset="-78"/>
              </a:rPr>
              <a:t>نسبت توان باند فرکانسی آلفا به بتا (۱)، توان باند سیگما به بتا (۲)، توان باند آلفا به گاما (۳)، توان باند سیگما به گاما (۴)، ضریب توان لیاپانو (۵) و دامنه بین چارگی (۶) به ترتیب دارای بیشترین بیان‌کنندگی آماری با برچسب‌ها هستند</a:t>
            </a:r>
            <a:endParaRPr lang="en-US" sz="2400" dirty="0">
              <a:cs typeface="B Nazanin" panose="00000400000000000000" pitchFamily="2" charset="-78"/>
            </a:endParaRPr>
          </a:p>
        </p:txBody>
      </p:sp>
      <p:sp>
        <p:nvSpPr>
          <p:cNvPr id="14" name="TextBox 13">
            <a:extLst>
              <a:ext uri="{FF2B5EF4-FFF2-40B4-BE49-F238E27FC236}">
                <a16:creationId xmlns:a16="http://schemas.microsoft.com/office/drawing/2014/main" id="{F72EF401-BBFC-2414-4F80-9354324281D0}"/>
              </a:ext>
            </a:extLst>
          </p:cNvPr>
          <p:cNvSpPr txBox="1"/>
          <p:nvPr/>
        </p:nvSpPr>
        <p:spPr>
          <a:xfrm>
            <a:off x="704850" y="3223071"/>
            <a:ext cx="9608760" cy="830997"/>
          </a:xfrm>
          <a:prstGeom prst="rect">
            <a:avLst/>
          </a:prstGeom>
          <a:noFill/>
        </p:spPr>
        <p:txBody>
          <a:bodyPr wrap="square" rtlCol="0">
            <a:spAutoFit/>
          </a:bodyPr>
          <a:lstStyle/>
          <a:p>
            <a:pPr marL="342900" indent="-342900" algn="r" rtl="1">
              <a:buBlip>
                <a:blip r:embed="rId11"/>
              </a:buBlip>
            </a:pPr>
            <a:r>
              <a:rPr lang="fa-IR" sz="2400" dirty="0">
                <a:latin typeface="Times New Roman" panose="02020603050405020304" pitchFamily="18" charset="0"/>
                <a:cs typeface="B Nazanin" panose="00000400000000000000" pitchFamily="2" charset="-78"/>
              </a:rPr>
              <a:t>بهترین پارامترهای یادگیری شامل تعداد ویژگی برتر و ضریب جریمه به ترتیب مقادیر ۶۰ یا ۳۵ ویژگی و ضریب جریمه ۱۰ می‌باشد.</a:t>
            </a:r>
          </a:p>
        </p:txBody>
      </p:sp>
      <p:sp>
        <p:nvSpPr>
          <p:cNvPr id="16" name="TextBox 15">
            <a:extLst>
              <a:ext uri="{FF2B5EF4-FFF2-40B4-BE49-F238E27FC236}">
                <a16:creationId xmlns:a16="http://schemas.microsoft.com/office/drawing/2014/main" id="{55B859D4-3C00-5E27-8A5F-AD71D3F92F33}"/>
              </a:ext>
            </a:extLst>
          </p:cNvPr>
          <p:cNvSpPr txBox="1"/>
          <p:nvPr/>
        </p:nvSpPr>
        <p:spPr>
          <a:xfrm>
            <a:off x="704850" y="4187396"/>
            <a:ext cx="9608760" cy="830997"/>
          </a:xfrm>
          <a:prstGeom prst="rect">
            <a:avLst/>
          </a:prstGeom>
          <a:noFill/>
        </p:spPr>
        <p:txBody>
          <a:bodyPr wrap="square">
            <a:spAutoFit/>
          </a:bodyPr>
          <a:lstStyle/>
          <a:p>
            <a:pPr marL="342900" indent="-342900" algn="r" rtl="1">
              <a:buBlip>
                <a:blip r:embed="rId11"/>
              </a:buBlip>
            </a:pPr>
            <a:r>
              <a:rPr lang="fa-IR" sz="2400" dirty="0">
                <a:latin typeface="Times New Roman" panose="02020603050405020304" pitchFamily="18" charset="0"/>
                <a:cs typeface="B Nazanin" panose="00000400000000000000" pitchFamily="2" charset="-78"/>
              </a:rPr>
              <a:t>طبقه‌بندی با ۶۰ ویژگی برتر (دقت ۸۳ درصد) دارای دقت بیشتر ۹ درصد نسبت به طبقه‌بندی با ۳۵ ویژگی برتر (دقت ۷۶ درصد) است. </a:t>
            </a:r>
            <a:endParaRPr lang="en-US" sz="2400" dirty="0">
              <a:latin typeface="Times New Roman" panose="02020603050405020304" pitchFamily="18" charset="0"/>
              <a:cs typeface="B Nazanin" panose="00000400000000000000" pitchFamily="2" charset="-78"/>
            </a:endParaRPr>
          </a:p>
        </p:txBody>
      </p:sp>
      <p:sp>
        <p:nvSpPr>
          <p:cNvPr id="18" name="TextBox 17">
            <a:extLst>
              <a:ext uri="{FF2B5EF4-FFF2-40B4-BE49-F238E27FC236}">
                <a16:creationId xmlns:a16="http://schemas.microsoft.com/office/drawing/2014/main" id="{7576DAEA-61B9-8DF9-F968-A5C50A0FE606}"/>
              </a:ext>
            </a:extLst>
          </p:cNvPr>
          <p:cNvSpPr txBox="1"/>
          <p:nvPr/>
        </p:nvSpPr>
        <p:spPr>
          <a:xfrm>
            <a:off x="704850" y="5106909"/>
            <a:ext cx="9608760" cy="461665"/>
          </a:xfrm>
          <a:prstGeom prst="rect">
            <a:avLst/>
          </a:prstGeom>
          <a:noFill/>
        </p:spPr>
        <p:txBody>
          <a:bodyPr wrap="square">
            <a:spAutoFit/>
          </a:bodyPr>
          <a:lstStyle/>
          <a:p>
            <a:pPr marL="342900" indent="-342900" algn="r" rtl="1">
              <a:buBlip>
                <a:blip r:embed="rId11"/>
              </a:buBlip>
            </a:pPr>
            <a:r>
              <a:rPr lang="fa-IR" sz="2400" dirty="0">
                <a:latin typeface="Times New Roman" panose="02020603050405020304" pitchFamily="18" charset="0"/>
                <a:cs typeface="B Nazanin" panose="00000400000000000000" pitchFamily="2" charset="-78"/>
              </a:rPr>
              <a:t>استفاده از مدل آموزش‌دیدة نهایی برای طبقه‌بندی برخط دادگان خواب </a:t>
            </a:r>
            <a:endParaRPr lang="en-US" sz="2400" dirty="0">
              <a:latin typeface="Times New Roman" panose="02020603050405020304" pitchFamily="18" charset="0"/>
              <a:cs typeface="B Nazanin" panose="00000400000000000000" pitchFamily="2" charset="-78"/>
            </a:endParaRPr>
          </a:p>
        </p:txBody>
      </p:sp>
      <p:sp>
        <p:nvSpPr>
          <p:cNvPr id="20" name="TextBox 19">
            <a:extLst>
              <a:ext uri="{FF2B5EF4-FFF2-40B4-BE49-F238E27FC236}">
                <a16:creationId xmlns:a16="http://schemas.microsoft.com/office/drawing/2014/main" id="{36EFAE14-CAF9-C0F9-2678-8239BC076977}"/>
              </a:ext>
            </a:extLst>
          </p:cNvPr>
          <p:cNvSpPr txBox="1"/>
          <p:nvPr/>
        </p:nvSpPr>
        <p:spPr>
          <a:xfrm>
            <a:off x="704850" y="5697233"/>
            <a:ext cx="9608760" cy="461665"/>
          </a:xfrm>
          <a:prstGeom prst="rect">
            <a:avLst/>
          </a:prstGeom>
          <a:noFill/>
        </p:spPr>
        <p:txBody>
          <a:bodyPr wrap="square">
            <a:spAutoFit/>
          </a:bodyPr>
          <a:lstStyle/>
          <a:p>
            <a:pPr marL="342900" indent="-342900" algn="r" rtl="1">
              <a:buBlip>
                <a:blip r:embed="rId11"/>
              </a:buBlip>
            </a:pPr>
            <a:r>
              <a:rPr lang="fa-IR" sz="2400" dirty="0">
                <a:latin typeface="Times New Roman" panose="02020603050405020304" pitchFamily="18" charset="0"/>
                <a:cs typeface="B Nazanin" panose="00000400000000000000" pitchFamily="2" charset="-78"/>
              </a:rPr>
              <a:t>پایش طولانی‌مدت و برخط خواب</a:t>
            </a:r>
            <a:endParaRPr lang="en-US" sz="2400" dirty="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4213928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افق‌های پیش‌رو</a:t>
            </a:r>
          </a:p>
        </p:txBody>
      </p:sp>
      <p:sp>
        <p:nvSpPr>
          <p:cNvPr id="16" name="TextBox 15">
            <a:extLst>
              <a:ext uri="{FF2B5EF4-FFF2-40B4-BE49-F238E27FC236}">
                <a16:creationId xmlns:a16="http://schemas.microsoft.com/office/drawing/2014/main" id="{01E98BDD-DEE0-D0A8-A915-A8CE94B9632B}"/>
              </a:ext>
            </a:extLst>
          </p:cNvPr>
          <p:cNvSpPr txBox="1"/>
          <p:nvPr/>
        </p:nvSpPr>
        <p:spPr>
          <a:xfrm>
            <a:off x="2525486" y="1382246"/>
            <a:ext cx="8464399"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استفاده از روش‌های افزایش دادگان مبتنی بر شبکه ‌های متخاصم مولد (</a:t>
            </a:r>
            <a:r>
              <a:rPr lang="en-US" sz="2400" u="sng" dirty="0">
                <a:solidFill>
                  <a:srgbClr val="FF4E00"/>
                </a:solidFill>
                <a:cs typeface="B Nazanin" panose="00000400000000000000" pitchFamily="2" charset="-78"/>
              </a:rPr>
              <a:t>GAN</a:t>
            </a:r>
            <a:r>
              <a:rPr lang="fa-IR" sz="2400" u="sng" dirty="0">
                <a:solidFill>
                  <a:srgbClr val="FF4E00"/>
                </a:solidFill>
                <a:cs typeface="B Nazanin" panose="00000400000000000000" pitchFamily="2" charset="-78"/>
              </a:rPr>
              <a:t>)</a:t>
            </a:r>
          </a:p>
        </p:txBody>
      </p:sp>
      <p:sp>
        <p:nvSpPr>
          <p:cNvPr id="27" name="TextBox 26">
            <a:extLst>
              <a:ext uri="{FF2B5EF4-FFF2-40B4-BE49-F238E27FC236}">
                <a16:creationId xmlns:a16="http://schemas.microsoft.com/office/drawing/2014/main" id="{EF1DA842-47D0-9DC5-3B42-C2014250CB15}"/>
              </a:ext>
            </a:extLst>
          </p:cNvPr>
          <p:cNvSpPr txBox="1"/>
          <p:nvPr/>
        </p:nvSpPr>
        <p:spPr>
          <a:xfrm>
            <a:off x="704850" y="1910768"/>
            <a:ext cx="960876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جلوگیری از انتشار خطا توسط الگوریتم برش و جابه‌جایی</a:t>
            </a:r>
            <a:endParaRPr lang="en-US" sz="2400" dirty="0">
              <a:cs typeface="B Nazanin" panose="00000400000000000000" pitchFamily="2" charset="-78"/>
            </a:endParaRPr>
          </a:p>
        </p:txBody>
      </p:sp>
      <p:sp>
        <p:nvSpPr>
          <p:cNvPr id="28" name="TextBox 27">
            <a:extLst>
              <a:ext uri="{FF2B5EF4-FFF2-40B4-BE49-F238E27FC236}">
                <a16:creationId xmlns:a16="http://schemas.microsoft.com/office/drawing/2014/main" id="{A5EEEBC8-7C62-445F-A750-2EFD26DDDAE2}"/>
              </a:ext>
            </a:extLst>
          </p:cNvPr>
          <p:cNvSpPr txBox="1"/>
          <p:nvPr/>
        </p:nvSpPr>
        <p:spPr>
          <a:xfrm>
            <a:off x="1371600" y="2439290"/>
            <a:ext cx="894201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تولید دادگان </a:t>
            </a:r>
            <a:r>
              <a:rPr lang="en-US" sz="2400" dirty="0">
                <a:latin typeface="Times New Roman" panose="02020603050405020304" pitchFamily="18" charset="0"/>
                <a:cs typeface="B Nazanin" panose="00000400000000000000" pitchFamily="2" charset="-78"/>
              </a:rPr>
              <a:t>EEG</a:t>
            </a:r>
            <a:r>
              <a:rPr lang="fa-IR" sz="2400" dirty="0">
                <a:latin typeface="Times New Roman" panose="02020603050405020304" pitchFamily="18" charset="0"/>
                <a:cs typeface="B Nazanin" panose="00000400000000000000" pitchFamily="2" charset="-78"/>
              </a:rPr>
              <a:t> با تنوع بیشتر</a:t>
            </a:r>
            <a:endParaRPr lang="en-US" sz="2400" dirty="0">
              <a:cs typeface="B Nazanin" panose="00000400000000000000" pitchFamily="2" charset="-78"/>
            </a:endParaRPr>
          </a:p>
        </p:txBody>
      </p:sp>
      <p:sp>
        <p:nvSpPr>
          <p:cNvPr id="30" name="TextBox 29">
            <a:extLst>
              <a:ext uri="{FF2B5EF4-FFF2-40B4-BE49-F238E27FC236}">
                <a16:creationId xmlns:a16="http://schemas.microsoft.com/office/drawing/2014/main" id="{8ABB9E08-7AA9-DA37-E6D1-050870ADECF3}"/>
              </a:ext>
            </a:extLst>
          </p:cNvPr>
          <p:cNvSpPr txBox="1"/>
          <p:nvPr/>
        </p:nvSpPr>
        <p:spPr>
          <a:xfrm>
            <a:off x="1100708" y="2953689"/>
            <a:ext cx="9889177"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استفاده از پیش‌فرض‌های زیستی در مدل‌های ریاضیاتی و آماری یادگیری ماشین</a:t>
            </a:r>
          </a:p>
        </p:txBody>
      </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3224135794"/>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2" name="TextBox 31">
            <a:extLst>
              <a:ext uri="{FF2B5EF4-FFF2-40B4-BE49-F238E27FC236}">
                <a16:creationId xmlns:a16="http://schemas.microsoft.com/office/drawing/2014/main" id="{75B8BF0F-C26E-2581-E2E0-967BA012F13D}"/>
              </a:ext>
            </a:extLst>
          </p:cNvPr>
          <p:cNvSpPr txBox="1"/>
          <p:nvPr/>
        </p:nvSpPr>
        <p:spPr>
          <a:xfrm>
            <a:off x="704850" y="4199387"/>
            <a:ext cx="960876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افزایش دقت طبقه‌بند </a:t>
            </a:r>
            <a:endParaRPr lang="en-US" sz="2400" dirty="0">
              <a:cs typeface="B Nazanin" panose="00000400000000000000" pitchFamily="2" charset="-78"/>
            </a:endParaRPr>
          </a:p>
        </p:txBody>
      </p:sp>
      <p:sp>
        <p:nvSpPr>
          <p:cNvPr id="33" name="TextBox 32">
            <a:extLst>
              <a:ext uri="{FF2B5EF4-FFF2-40B4-BE49-F238E27FC236}">
                <a16:creationId xmlns:a16="http://schemas.microsoft.com/office/drawing/2014/main" id="{4BBE380E-5395-F5C3-E4AE-4F9EE15EC723}"/>
              </a:ext>
            </a:extLst>
          </p:cNvPr>
          <p:cNvSpPr txBox="1"/>
          <p:nvPr/>
        </p:nvSpPr>
        <p:spPr>
          <a:xfrm>
            <a:off x="1371600" y="4627814"/>
            <a:ext cx="894201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هماهنگی تصمیم‌های طبقه‌بند با فرآیندهای زیستی تولیدکننده‌ی دادگان</a:t>
            </a:r>
            <a:endParaRPr lang="en-US" sz="2400" dirty="0">
              <a:cs typeface="B Nazanin" panose="00000400000000000000" pitchFamily="2" charset="-78"/>
            </a:endParaRPr>
          </a:p>
        </p:txBody>
      </p:sp>
      <p:sp>
        <p:nvSpPr>
          <p:cNvPr id="34" name="TextBox 33">
            <a:extLst>
              <a:ext uri="{FF2B5EF4-FFF2-40B4-BE49-F238E27FC236}">
                <a16:creationId xmlns:a16="http://schemas.microsoft.com/office/drawing/2014/main" id="{D9F2A865-2121-A8BA-30C3-E308FA622681}"/>
              </a:ext>
            </a:extLst>
          </p:cNvPr>
          <p:cNvSpPr txBox="1"/>
          <p:nvPr/>
        </p:nvSpPr>
        <p:spPr>
          <a:xfrm>
            <a:off x="1100708" y="5153515"/>
            <a:ext cx="9889177"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استفاده از مدل‌های یادگیری ماشین مبتنی بر سری‌های زمانی مانند </a:t>
            </a:r>
            <a:r>
              <a:rPr lang="en-US" sz="2400" u="sng" dirty="0">
                <a:solidFill>
                  <a:srgbClr val="FF4E00"/>
                </a:solidFill>
                <a:cs typeface="B Nazanin" panose="00000400000000000000" pitchFamily="2" charset="-78"/>
              </a:rPr>
              <a:t>LSTM</a:t>
            </a:r>
            <a:r>
              <a:rPr lang="fa-IR" sz="2400" u="sng" dirty="0">
                <a:solidFill>
                  <a:srgbClr val="FF4E00"/>
                </a:solidFill>
                <a:cs typeface="B Nazanin" panose="00000400000000000000" pitchFamily="2" charset="-78"/>
              </a:rPr>
              <a:t> و </a:t>
            </a:r>
            <a:r>
              <a:rPr lang="en-US" sz="2400" u="sng" dirty="0">
                <a:solidFill>
                  <a:srgbClr val="FF4E00"/>
                </a:solidFill>
                <a:cs typeface="B Nazanin" panose="00000400000000000000" pitchFamily="2" charset="-78"/>
              </a:rPr>
              <a:t>RNN</a:t>
            </a:r>
            <a:endParaRPr lang="fa-IR" sz="2400" u="sng" dirty="0">
              <a:solidFill>
                <a:srgbClr val="FF4E00"/>
              </a:solidFill>
              <a:cs typeface="B Nazanin" panose="00000400000000000000" pitchFamily="2" charset="-78"/>
            </a:endParaRPr>
          </a:p>
        </p:txBody>
      </p:sp>
      <p:sp>
        <p:nvSpPr>
          <p:cNvPr id="36" name="TextBox 35">
            <a:extLst>
              <a:ext uri="{FF2B5EF4-FFF2-40B4-BE49-F238E27FC236}">
                <a16:creationId xmlns:a16="http://schemas.microsoft.com/office/drawing/2014/main" id="{AEF06F5D-A8B6-F0DC-856F-2AA5FB4C3E8E}"/>
              </a:ext>
            </a:extLst>
          </p:cNvPr>
          <p:cNvSpPr txBox="1"/>
          <p:nvPr/>
        </p:nvSpPr>
        <p:spPr>
          <a:xfrm>
            <a:off x="704850" y="5718548"/>
            <a:ext cx="960876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یادگیری پویایی زمانی سیگنال‌های </a:t>
            </a:r>
            <a:r>
              <a:rPr lang="en-US" sz="2400" dirty="0">
                <a:latin typeface="Times New Roman" panose="02020603050405020304" pitchFamily="18" charset="0"/>
                <a:cs typeface="B Nazanin" panose="00000400000000000000" pitchFamily="2" charset="-78"/>
              </a:rPr>
              <a:t>EEG</a:t>
            </a:r>
            <a:endParaRPr lang="en-US" sz="2400" dirty="0">
              <a:cs typeface="B Nazanin" panose="00000400000000000000" pitchFamily="2" charset="-78"/>
            </a:endParaRPr>
          </a:p>
        </p:txBody>
      </p:sp>
      <p:pic>
        <p:nvPicPr>
          <p:cNvPr id="6" name="Picture 5">
            <a:extLst>
              <a:ext uri="{FF2B5EF4-FFF2-40B4-BE49-F238E27FC236}">
                <a16:creationId xmlns:a16="http://schemas.microsoft.com/office/drawing/2014/main" id="{2D10B077-B12D-A0F1-AFE7-51B272BE16A5}"/>
              </a:ext>
            </a:extLst>
          </p:cNvPr>
          <p:cNvPicPr>
            <a:picLocks noChangeAspect="1"/>
          </p:cNvPicPr>
          <p:nvPr/>
        </p:nvPicPr>
        <p:blipFill>
          <a:blip r:embed="rId10"/>
          <a:stretch>
            <a:fillRect/>
          </a:stretch>
        </p:blipFill>
        <p:spPr>
          <a:xfrm>
            <a:off x="2815827" y="3407736"/>
            <a:ext cx="6757750" cy="858808"/>
          </a:xfrm>
          <a:prstGeom prst="rect">
            <a:avLst/>
          </a:prstGeom>
        </p:spPr>
      </p:pic>
      <p:sp>
        <p:nvSpPr>
          <p:cNvPr id="40" name="Rectangle 39">
            <a:extLst>
              <a:ext uri="{FF2B5EF4-FFF2-40B4-BE49-F238E27FC236}">
                <a16:creationId xmlns:a16="http://schemas.microsoft.com/office/drawing/2014/main" id="{17D9682C-9429-2780-CF1C-A4399BE6767C}"/>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F1238E-25C0-6F29-2A3A-33E913C9F569}"/>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30/30</a:t>
            </a:r>
            <a:endParaRPr lang="en-US" sz="2000" dirty="0">
              <a:solidFill>
                <a:srgbClr val="2F4CEE"/>
              </a:solidFill>
              <a:cs typeface="B Titr" panose="00000700000000000000" pitchFamily="2" charset="-78"/>
            </a:endParaRPr>
          </a:p>
        </p:txBody>
      </p:sp>
      <p:pic>
        <p:nvPicPr>
          <p:cNvPr id="42" name="Picture 41">
            <a:extLst>
              <a:ext uri="{FF2B5EF4-FFF2-40B4-BE49-F238E27FC236}">
                <a16:creationId xmlns:a16="http://schemas.microsoft.com/office/drawing/2014/main" id="{69A74991-72EB-E5D2-9BC8-7E9D14D52C4A}"/>
              </a:ext>
            </a:extLst>
          </p:cNvPr>
          <p:cNvPicPr>
            <a:picLocks noChangeAspect="1"/>
          </p:cNvPicPr>
          <p:nvPr/>
        </p:nvPicPr>
        <p:blipFill>
          <a:blip r:embed="rId11"/>
          <a:stretch>
            <a:fillRect/>
          </a:stretch>
        </p:blipFill>
        <p:spPr>
          <a:xfrm>
            <a:off x="239453" y="6282864"/>
            <a:ext cx="558216" cy="563309"/>
          </a:xfrm>
          <a:prstGeom prst="rect">
            <a:avLst/>
          </a:prstGeom>
        </p:spPr>
      </p:pic>
      <p:pic>
        <p:nvPicPr>
          <p:cNvPr id="46" name="Picture 45">
            <a:extLst>
              <a:ext uri="{FF2B5EF4-FFF2-40B4-BE49-F238E27FC236}">
                <a16:creationId xmlns:a16="http://schemas.microsoft.com/office/drawing/2014/main" id="{3A93CF0C-8ACD-8CAB-2B4A-12BD99D91085}"/>
              </a:ext>
            </a:extLst>
          </p:cNvPr>
          <p:cNvPicPr>
            <a:picLocks noChangeAspect="1"/>
          </p:cNvPicPr>
          <p:nvPr/>
        </p:nvPicPr>
        <p:blipFill>
          <a:blip r:embed="rId12"/>
          <a:stretch>
            <a:fillRect/>
          </a:stretch>
        </p:blipFill>
        <p:spPr>
          <a:xfrm>
            <a:off x="825911" y="6288744"/>
            <a:ext cx="561661" cy="566787"/>
          </a:xfrm>
          <a:prstGeom prst="rect">
            <a:avLst/>
          </a:prstGeom>
        </p:spPr>
      </p:pic>
    </p:spTree>
    <p:extLst>
      <p:ext uri="{BB962C8B-B14F-4D97-AF65-F5344CB8AC3E}">
        <p14:creationId xmlns:p14="http://schemas.microsoft.com/office/powerpoint/2010/main" val="638446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FC9A0D-01F5-EB70-E5DF-BA99DAA87BD9}"/>
              </a:ext>
            </a:extLst>
          </p:cNvPr>
          <p:cNvPicPr>
            <a:picLocks noChangeAspect="1"/>
          </p:cNvPicPr>
          <p:nvPr/>
        </p:nvPicPr>
        <p:blipFill>
          <a:blip r:embed="rId3"/>
          <a:stretch>
            <a:fillRect/>
          </a:stretch>
        </p:blipFill>
        <p:spPr>
          <a:xfrm>
            <a:off x="-16329" y="-910765"/>
            <a:ext cx="12208329" cy="8138886"/>
          </a:xfrm>
          <a:prstGeom prst="rect">
            <a:avLst/>
          </a:prstGeom>
        </p:spPr>
      </p:pic>
      <p:sp>
        <p:nvSpPr>
          <p:cNvPr id="6" name="Rectangle 5">
            <a:extLst>
              <a:ext uri="{FF2B5EF4-FFF2-40B4-BE49-F238E27FC236}">
                <a16:creationId xmlns:a16="http://schemas.microsoft.com/office/drawing/2014/main" id="{DDFBE3BF-5F1A-491A-04A5-A41D8B90A8BF}"/>
              </a:ext>
            </a:extLst>
          </p:cNvPr>
          <p:cNvSpPr/>
          <p:nvPr/>
        </p:nvSpPr>
        <p:spPr>
          <a:xfrm>
            <a:off x="-16330" y="79827"/>
            <a:ext cx="12208330" cy="12065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a-IR" sz="4400" dirty="0">
                <a:solidFill>
                  <a:schemeClr val="bg1"/>
                </a:solidFill>
                <a:cs typeface="B Titr" panose="00000700000000000000" pitchFamily="2" charset="-78"/>
              </a:rPr>
              <a:t>باتشکر</a:t>
            </a:r>
          </a:p>
        </p:txBody>
      </p:sp>
      <p:sp>
        <p:nvSpPr>
          <p:cNvPr id="16" name="Rectangle 15">
            <a:extLst>
              <a:ext uri="{FF2B5EF4-FFF2-40B4-BE49-F238E27FC236}">
                <a16:creationId xmlns:a16="http://schemas.microsoft.com/office/drawing/2014/main" id="{7BC2268D-52E5-0D8A-261B-1BB505A8B54A}"/>
              </a:ext>
            </a:extLst>
          </p:cNvPr>
          <p:cNvSpPr/>
          <p:nvPr/>
        </p:nvSpPr>
        <p:spPr>
          <a:xfrm>
            <a:off x="5442795" y="3026229"/>
            <a:ext cx="1290080" cy="805542"/>
          </a:xfrm>
          <a:prstGeom prst="rect">
            <a:avLst/>
          </a:prstGeom>
          <a:solidFill>
            <a:schemeClr val="dk1">
              <a:alpha val="50000"/>
            </a:schemeClr>
          </a:solidFill>
          <a:ln>
            <a:solidFill>
              <a:srgbClr val="73D3F5"/>
            </a:solidFill>
          </a:ln>
          <a:effectLst>
            <a:glow rad="1397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r>
              <a:rPr lang="fa-IR" sz="2800" dirty="0">
                <a:solidFill>
                  <a:schemeClr val="bg1"/>
                </a:solidFill>
                <a:cs typeface="B Titr" panose="00000700000000000000" pitchFamily="2" charset="-78"/>
              </a:rPr>
              <a:t>پرسش؟</a:t>
            </a:r>
          </a:p>
        </p:txBody>
      </p:sp>
      <p:sp>
        <p:nvSpPr>
          <p:cNvPr id="7" name="TextBox 6">
            <a:extLst>
              <a:ext uri="{FF2B5EF4-FFF2-40B4-BE49-F238E27FC236}">
                <a16:creationId xmlns:a16="http://schemas.microsoft.com/office/drawing/2014/main" id="{623B8D8C-BC99-0C2F-3F0B-FB23D5BB7EAD}"/>
              </a:ext>
            </a:extLst>
          </p:cNvPr>
          <p:cNvSpPr txBox="1"/>
          <p:nvPr/>
        </p:nvSpPr>
        <p:spPr>
          <a:xfrm>
            <a:off x="8915826" y="6257374"/>
            <a:ext cx="2620268" cy="369332"/>
          </a:xfrm>
          <a:prstGeom prst="rect">
            <a:avLst/>
          </a:prstGeom>
          <a:noFill/>
        </p:spPr>
        <p:txBody>
          <a:bodyPr wrap="none" rtlCol="0">
            <a:spAutoFit/>
          </a:bodyPr>
          <a:lstStyle/>
          <a:p>
            <a:pPr algn="r" rtl="1"/>
            <a:r>
              <a:rPr lang="fa-IR" b="1" dirty="0">
                <a:solidFill>
                  <a:schemeClr val="bg1"/>
                </a:solidFill>
                <a:cs typeface="B Nazanin" panose="00000400000000000000" pitchFamily="2" charset="-78"/>
              </a:rPr>
              <a:t>تصویر: شهر لنت (</a:t>
            </a:r>
            <a:r>
              <a:rPr lang="en-US" b="1" dirty="0">
                <a:solidFill>
                  <a:schemeClr val="bg1"/>
                </a:solidFill>
                <a:cs typeface="B Nazanin" panose="00000400000000000000" pitchFamily="2" charset="-78"/>
              </a:rPr>
              <a:t>Lent</a:t>
            </a:r>
            <a:r>
              <a:rPr lang="fa-IR" b="1" dirty="0">
                <a:solidFill>
                  <a:schemeClr val="bg1"/>
                </a:solidFill>
                <a:cs typeface="B Nazanin" panose="00000400000000000000" pitchFamily="2" charset="-78"/>
              </a:rPr>
              <a:t>) هلند</a:t>
            </a:r>
            <a:endParaRPr lang="en-US" b="1" dirty="0">
              <a:solidFill>
                <a:schemeClr val="bg1"/>
              </a:solidFill>
              <a:cs typeface="B Nazanin" panose="00000400000000000000" pitchFamily="2" charset="-78"/>
            </a:endParaRPr>
          </a:p>
        </p:txBody>
      </p:sp>
      <p:pic>
        <p:nvPicPr>
          <p:cNvPr id="14" name="Picture 13">
            <a:extLst>
              <a:ext uri="{FF2B5EF4-FFF2-40B4-BE49-F238E27FC236}">
                <a16:creationId xmlns:a16="http://schemas.microsoft.com/office/drawing/2014/main" id="{BCADD33F-402D-9A8F-06C8-EEDC7356604A}"/>
              </a:ext>
            </a:extLst>
          </p:cNvPr>
          <p:cNvPicPr>
            <a:picLocks noChangeAspect="1"/>
          </p:cNvPicPr>
          <p:nvPr/>
        </p:nvPicPr>
        <p:blipFill>
          <a:blip r:embed="rId4"/>
          <a:stretch>
            <a:fillRect/>
          </a:stretch>
        </p:blipFill>
        <p:spPr>
          <a:xfrm>
            <a:off x="11521580" y="6157198"/>
            <a:ext cx="482600" cy="482600"/>
          </a:xfrm>
          <a:prstGeom prst="rect">
            <a:avLst/>
          </a:prstGeom>
        </p:spPr>
      </p:pic>
    </p:spTree>
    <p:extLst>
      <p:ext uri="{BB962C8B-B14F-4D97-AF65-F5344CB8AC3E}">
        <p14:creationId xmlns:p14="http://schemas.microsoft.com/office/powerpoint/2010/main" val="271107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CC18FE-C3E8-C82E-6DD7-08CC60D2E701}"/>
              </a:ext>
            </a:extLst>
          </p:cNvPr>
          <p:cNvGrpSpPr/>
          <p:nvPr/>
        </p:nvGrpSpPr>
        <p:grpSpPr>
          <a:xfrm>
            <a:off x="5303062" y="1255572"/>
            <a:ext cx="6511527" cy="4893807"/>
            <a:chOff x="5303062" y="1255572"/>
            <a:chExt cx="6511527" cy="4893807"/>
          </a:xfrm>
        </p:grpSpPr>
        <p:pic>
          <p:nvPicPr>
            <p:cNvPr id="11" name="Picture 10">
              <a:extLst>
                <a:ext uri="{FF2B5EF4-FFF2-40B4-BE49-F238E27FC236}">
                  <a16:creationId xmlns:a16="http://schemas.microsoft.com/office/drawing/2014/main" id="{17FB5E22-F280-50D6-1A62-2880E60CE73F}"/>
                </a:ext>
              </a:extLst>
            </p:cNvPr>
            <p:cNvPicPr>
              <a:picLocks noChangeAspect="1"/>
            </p:cNvPicPr>
            <p:nvPr/>
          </p:nvPicPr>
          <p:blipFill>
            <a:blip r:embed="rId3"/>
            <a:stretch>
              <a:fillRect/>
            </a:stretch>
          </p:blipFill>
          <p:spPr>
            <a:xfrm>
              <a:off x="5575978" y="1255572"/>
              <a:ext cx="2928602" cy="4684731"/>
            </a:xfrm>
            <a:prstGeom prst="rect">
              <a:avLst/>
            </a:prstGeom>
          </p:spPr>
        </p:pic>
        <p:sp>
          <p:nvSpPr>
            <p:cNvPr id="16" name="TextBox 15">
              <a:extLst>
                <a:ext uri="{FF2B5EF4-FFF2-40B4-BE49-F238E27FC236}">
                  <a16:creationId xmlns:a16="http://schemas.microsoft.com/office/drawing/2014/main" id="{01E98BDD-DEE0-D0A8-A915-A8CE94B9632B}"/>
                </a:ext>
              </a:extLst>
            </p:cNvPr>
            <p:cNvSpPr txBox="1"/>
            <p:nvPr/>
          </p:nvSpPr>
          <p:spPr>
            <a:xfrm>
              <a:off x="5303062" y="1382246"/>
              <a:ext cx="5524898" cy="461665"/>
            </a:xfrm>
            <a:prstGeom prst="rect">
              <a:avLst/>
            </a:prstGeom>
            <a:noFill/>
          </p:spPr>
          <p:txBody>
            <a:bodyPr wrap="square" rtlCol="0">
              <a:spAutoFit/>
            </a:bodyPr>
            <a:lstStyle/>
            <a:p>
              <a:pPr marL="342900" indent="-342900" algn="r" rtl="1">
                <a:buBlip>
                  <a:blip r:embed="rId4"/>
                </a:buBlip>
              </a:pPr>
              <a:r>
                <a:rPr lang="fa-IR" sz="2400" dirty="0">
                  <a:cs typeface="B Nazanin" panose="00000400000000000000" pitchFamily="2" charset="-78"/>
                </a:rPr>
                <a:t>پلی‌سومنوگرافی و مرحله‌بندی خواب</a:t>
              </a:r>
              <a:endParaRPr lang="en-US" sz="2400" dirty="0">
                <a:cs typeface="B Nazanin" panose="00000400000000000000" pitchFamily="2" charset="-78"/>
              </a:endParaRPr>
            </a:p>
          </p:txBody>
        </p:sp>
        <p:pic>
          <p:nvPicPr>
            <p:cNvPr id="6" name="Picture 5">
              <a:extLst>
                <a:ext uri="{FF2B5EF4-FFF2-40B4-BE49-F238E27FC236}">
                  <a16:creationId xmlns:a16="http://schemas.microsoft.com/office/drawing/2014/main" id="{1752CF6A-A755-6A2D-8CD4-A0C51743B737}"/>
                </a:ext>
              </a:extLst>
            </p:cNvPr>
            <p:cNvPicPr>
              <a:picLocks noChangeAspect="1"/>
            </p:cNvPicPr>
            <p:nvPr/>
          </p:nvPicPr>
          <p:blipFill>
            <a:blip r:embed="rId5"/>
            <a:stretch>
              <a:fillRect/>
            </a:stretch>
          </p:blipFill>
          <p:spPr>
            <a:xfrm>
              <a:off x="8633239" y="2310685"/>
              <a:ext cx="3181350" cy="3181350"/>
            </a:xfrm>
            <a:prstGeom prst="rect">
              <a:avLst/>
            </a:prstGeom>
          </p:spPr>
        </p:pic>
        <p:sp>
          <p:nvSpPr>
            <p:cNvPr id="31" name="TextBox 30">
              <a:extLst>
                <a:ext uri="{FF2B5EF4-FFF2-40B4-BE49-F238E27FC236}">
                  <a16:creationId xmlns:a16="http://schemas.microsoft.com/office/drawing/2014/main" id="{6C19B388-EF34-577A-6D90-83A46FEB0A4E}"/>
                </a:ext>
              </a:extLst>
            </p:cNvPr>
            <p:cNvSpPr txBox="1"/>
            <p:nvPr/>
          </p:nvSpPr>
          <p:spPr>
            <a:xfrm>
              <a:off x="9200985" y="5475754"/>
              <a:ext cx="2462469" cy="307777"/>
            </a:xfrm>
            <a:prstGeom prst="rect">
              <a:avLst/>
            </a:prstGeom>
            <a:noFill/>
          </p:spPr>
          <p:txBody>
            <a:bodyPr wrap="square" rtlCol="0">
              <a:spAutoFit/>
            </a:bodyPr>
            <a:lstStyle/>
            <a:p>
              <a:pPr algn="ctr"/>
              <a:r>
                <a:rPr lang="fa-IR" sz="1400" dirty="0">
                  <a:cs typeface="B Nazanin" panose="00000400000000000000" pitchFamily="2" charset="-78"/>
                </a:rPr>
                <a:t>شکل 1- بیمار در بیمارستان / آزمایشگاه</a:t>
              </a:r>
              <a:endParaRPr lang="en-US" sz="1400" dirty="0">
                <a:cs typeface="B Nazanin" panose="00000400000000000000" pitchFamily="2" charset="-78"/>
              </a:endParaRPr>
            </a:p>
          </p:txBody>
        </p:sp>
        <p:sp>
          <p:nvSpPr>
            <p:cNvPr id="35" name="TextBox 34">
              <a:extLst>
                <a:ext uri="{FF2B5EF4-FFF2-40B4-BE49-F238E27FC236}">
                  <a16:creationId xmlns:a16="http://schemas.microsoft.com/office/drawing/2014/main" id="{6B9C3900-3D99-3528-E456-049104E5215C}"/>
                </a:ext>
              </a:extLst>
            </p:cNvPr>
            <p:cNvSpPr txBox="1"/>
            <p:nvPr/>
          </p:nvSpPr>
          <p:spPr>
            <a:xfrm>
              <a:off x="6046871" y="5841602"/>
              <a:ext cx="1932497" cy="307777"/>
            </a:xfrm>
            <a:prstGeom prst="rect">
              <a:avLst/>
            </a:prstGeom>
            <a:noFill/>
          </p:spPr>
          <p:txBody>
            <a:bodyPr wrap="square" rtlCol="0">
              <a:spAutoFit/>
            </a:bodyPr>
            <a:lstStyle/>
            <a:p>
              <a:pPr algn="ctr"/>
              <a:r>
                <a:rPr lang="fa-IR" sz="1400" dirty="0">
                  <a:cs typeface="B Nazanin" panose="00000400000000000000" pitchFamily="2" charset="-78"/>
                </a:rPr>
                <a:t>شکل 2 – دستگاه پلی‌سونوگرام</a:t>
              </a:r>
            </a:p>
          </p:txBody>
        </p:sp>
        <p:sp>
          <p:nvSpPr>
            <p:cNvPr id="56" name="Plus Sign 55">
              <a:extLst>
                <a:ext uri="{FF2B5EF4-FFF2-40B4-BE49-F238E27FC236}">
                  <a16:creationId xmlns:a16="http://schemas.microsoft.com/office/drawing/2014/main" id="{247396CB-6EE2-58BA-825B-A4CB6FDE6791}"/>
                </a:ext>
              </a:extLst>
            </p:cNvPr>
            <p:cNvSpPr/>
            <p:nvPr/>
          </p:nvSpPr>
          <p:spPr>
            <a:xfrm>
              <a:off x="8072509" y="3666413"/>
              <a:ext cx="689389" cy="631420"/>
            </a:xfrm>
            <a:prstGeom prst="mathPlus">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مقدمه</a:t>
            </a:r>
            <a:endParaRPr lang="en-US" sz="3600" dirty="0">
              <a:cs typeface="B Titr" panose="00000700000000000000" pitchFamily="2" charset="-78"/>
            </a:endParaRPr>
          </a:p>
        </p:txBody>
      </p:sp>
      <p:sp>
        <p:nvSpPr>
          <p:cNvPr id="4" name="Rectangle 3">
            <a:extLst>
              <a:ext uri="{FF2B5EF4-FFF2-40B4-BE49-F238E27FC236}">
                <a16:creationId xmlns:a16="http://schemas.microsoft.com/office/drawing/2014/main" id="{32FAF229-99F3-CA2A-03E2-FE1B35271CE6}"/>
              </a:ext>
            </a:extLst>
          </p:cNvPr>
          <p:cNvSpPr/>
          <p:nvPr/>
        </p:nvSpPr>
        <p:spPr>
          <a:xfrm>
            <a:off x="-1" y="6226581"/>
            <a:ext cx="12192001" cy="631420"/>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22AC8B9-B1E9-B150-1208-82E7F8E08AD2}"/>
              </a:ext>
            </a:extLst>
          </p:cNvPr>
          <p:cNvPicPr>
            <a:picLocks noChangeAspect="1"/>
          </p:cNvPicPr>
          <p:nvPr/>
        </p:nvPicPr>
        <p:blipFill>
          <a:blip r:embed="rId6"/>
          <a:stretch>
            <a:fillRect/>
          </a:stretch>
        </p:blipFill>
        <p:spPr>
          <a:xfrm>
            <a:off x="361570" y="5690510"/>
            <a:ext cx="1053954" cy="1063571"/>
          </a:xfrm>
          <a:prstGeom prst="rect">
            <a:avLst/>
          </a:prstGeom>
        </p:spPr>
      </p:pic>
      <p:pic>
        <p:nvPicPr>
          <p:cNvPr id="14" name="Picture 13">
            <a:extLst>
              <a:ext uri="{FF2B5EF4-FFF2-40B4-BE49-F238E27FC236}">
                <a16:creationId xmlns:a16="http://schemas.microsoft.com/office/drawing/2014/main" id="{D3D79CD0-9E52-73D3-C913-0C66CB553AEF}"/>
              </a:ext>
            </a:extLst>
          </p:cNvPr>
          <p:cNvPicPr>
            <a:picLocks noChangeAspect="1"/>
          </p:cNvPicPr>
          <p:nvPr/>
        </p:nvPicPr>
        <p:blipFill>
          <a:blip r:embed="rId7"/>
          <a:stretch>
            <a:fillRect/>
          </a:stretch>
        </p:blipFill>
        <p:spPr>
          <a:xfrm>
            <a:off x="1596610" y="5686425"/>
            <a:ext cx="1055895" cy="1065530"/>
          </a:xfrm>
          <a:prstGeom prst="rect">
            <a:avLst/>
          </a:prstGeom>
        </p:spPr>
      </p:pic>
      <p:sp>
        <p:nvSpPr>
          <p:cNvPr id="17" name="TextBox 16">
            <a:extLst>
              <a:ext uri="{FF2B5EF4-FFF2-40B4-BE49-F238E27FC236}">
                <a16:creationId xmlns:a16="http://schemas.microsoft.com/office/drawing/2014/main" id="{835D871D-0750-BC68-67C9-15312E18395F}"/>
              </a:ext>
            </a:extLst>
          </p:cNvPr>
          <p:cNvSpPr txBox="1"/>
          <p:nvPr/>
        </p:nvSpPr>
        <p:spPr>
          <a:xfrm>
            <a:off x="11157528" y="6349705"/>
            <a:ext cx="1025237" cy="400110"/>
          </a:xfrm>
          <a:prstGeom prst="rect">
            <a:avLst/>
          </a:prstGeom>
          <a:noFill/>
        </p:spPr>
        <p:txBody>
          <a:bodyPr wrap="square" rtlCol="0">
            <a:spAutoFit/>
          </a:bodyPr>
          <a:lstStyle/>
          <a:p>
            <a:pPr algn="r"/>
            <a:r>
              <a:rPr lang="fa-IR" sz="2000" dirty="0">
                <a:solidFill>
                  <a:schemeClr val="bg1"/>
                </a:solidFill>
                <a:cs typeface="B Titr" panose="00000700000000000000" pitchFamily="2" charset="-78"/>
              </a:rPr>
              <a:t>3/30</a:t>
            </a:r>
            <a:endParaRPr lang="en-US" sz="2000" dirty="0">
              <a:solidFill>
                <a:schemeClr val="bg1"/>
              </a:solidFill>
              <a:cs typeface="B Titr" panose="00000700000000000000" pitchFamily="2" charset="-78"/>
            </a:endParaRPr>
          </a:p>
        </p:txBody>
      </p:sp>
      <p:sp>
        <p:nvSpPr>
          <p:cNvPr id="18" name="TextBox 17">
            <a:extLst>
              <a:ext uri="{FF2B5EF4-FFF2-40B4-BE49-F238E27FC236}">
                <a16:creationId xmlns:a16="http://schemas.microsoft.com/office/drawing/2014/main" id="{DF2FB8FB-6046-1413-D8E5-290FC3C79B80}"/>
              </a:ext>
            </a:extLst>
          </p:cNvPr>
          <p:cNvSpPr txBox="1"/>
          <p:nvPr/>
        </p:nvSpPr>
        <p:spPr>
          <a:xfrm>
            <a:off x="2833591" y="6380984"/>
            <a:ext cx="8110634" cy="307777"/>
          </a:xfrm>
          <a:prstGeom prst="rect">
            <a:avLst/>
          </a:prstGeom>
          <a:noFill/>
        </p:spPr>
        <p:txBody>
          <a:bodyPr wrap="square" rtlCol="0">
            <a:spAutoFit/>
          </a:bodyPr>
          <a:lstStyle/>
          <a:p>
            <a:r>
              <a:rPr lang="en-US" sz="1400" dirty="0">
                <a:solidFill>
                  <a:schemeClr val="bg1"/>
                </a:solidFill>
              </a:rPr>
              <a:t>[1] </a:t>
            </a:r>
            <a:r>
              <a:rPr lang="en-US" sz="1400" dirty="0" err="1">
                <a:solidFill>
                  <a:schemeClr val="bg1"/>
                </a:solidFill>
              </a:rPr>
              <a:t>RazerM</a:t>
            </a:r>
            <a:r>
              <a:rPr lang="en-US" sz="1400" dirty="0">
                <a:solidFill>
                  <a:schemeClr val="bg1"/>
                </a:solidFill>
              </a:rPr>
              <a:t>, English:  Hypnogram of sleep between midnight and 6.30 am. 2011. (</a:t>
            </a:r>
            <a:r>
              <a:rPr lang="en-US" sz="1400" dirty="0">
                <a:solidFill>
                  <a:schemeClr val="bg1"/>
                </a:solidFill>
                <a:hlinkClick r:id="rId8"/>
              </a:rPr>
              <a:t>Link</a:t>
            </a:r>
            <a:r>
              <a:rPr lang="en-US" sz="1400" dirty="0">
                <a:solidFill>
                  <a:schemeClr val="bg1"/>
                </a:solidFill>
              </a:rPr>
              <a:t>)</a:t>
            </a:r>
          </a:p>
        </p:txBody>
      </p:sp>
      <p:grpSp>
        <p:nvGrpSpPr>
          <p:cNvPr id="3" name="Group 2">
            <a:extLst>
              <a:ext uri="{FF2B5EF4-FFF2-40B4-BE49-F238E27FC236}">
                <a16:creationId xmlns:a16="http://schemas.microsoft.com/office/drawing/2014/main" id="{939A5650-1716-85CC-3119-98AB565DA405}"/>
              </a:ext>
            </a:extLst>
          </p:cNvPr>
          <p:cNvGrpSpPr/>
          <p:nvPr/>
        </p:nvGrpSpPr>
        <p:grpSpPr>
          <a:xfrm>
            <a:off x="2730598" y="942838"/>
            <a:ext cx="4567232" cy="2150474"/>
            <a:chOff x="2730598" y="942838"/>
            <a:chExt cx="4567232" cy="2150474"/>
          </a:xfrm>
        </p:grpSpPr>
        <p:pic>
          <p:nvPicPr>
            <p:cNvPr id="19" name="Picture 18">
              <a:extLst>
                <a:ext uri="{FF2B5EF4-FFF2-40B4-BE49-F238E27FC236}">
                  <a16:creationId xmlns:a16="http://schemas.microsoft.com/office/drawing/2014/main" id="{92AB3BF9-C4FF-82D5-98FE-CE7A1489D09B}"/>
                </a:ext>
              </a:extLst>
            </p:cNvPr>
            <p:cNvPicPr>
              <a:picLocks noChangeAspect="1"/>
            </p:cNvPicPr>
            <p:nvPr/>
          </p:nvPicPr>
          <p:blipFill>
            <a:blip r:embed="rId9"/>
            <a:stretch>
              <a:fillRect/>
            </a:stretch>
          </p:blipFill>
          <p:spPr>
            <a:xfrm>
              <a:off x="2981422" y="942838"/>
              <a:ext cx="2192982" cy="1222588"/>
            </a:xfrm>
            <a:prstGeom prst="rect">
              <a:avLst/>
            </a:prstGeom>
          </p:spPr>
        </p:pic>
        <p:cxnSp>
          <p:nvCxnSpPr>
            <p:cNvPr id="26" name="Straight Connector 25">
              <a:extLst>
                <a:ext uri="{FF2B5EF4-FFF2-40B4-BE49-F238E27FC236}">
                  <a16:creationId xmlns:a16="http://schemas.microsoft.com/office/drawing/2014/main" id="{A3425709-4008-0CFB-63C9-2A2CD59879CC}"/>
                </a:ext>
              </a:extLst>
            </p:cNvPr>
            <p:cNvCxnSpPr>
              <a:cxnSpLocks/>
            </p:cNvCxnSpPr>
            <p:nvPr/>
          </p:nvCxnSpPr>
          <p:spPr>
            <a:xfrm flipH="1">
              <a:off x="6531769" y="2512218"/>
              <a:ext cx="19050" cy="540545"/>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9" name="Straight Connector 38">
              <a:extLst>
                <a:ext uri="{FF2B5EF4-FFF2-40B4-BE49-F238E27FC236}">
                  <a16:creationId xmlns:a16="http://schemas.microsoft.com/office/drawing/2014/main" id="{490375E8-8934-3793-5094-9CECA60D8086}"/>
                </a:ext>
              </a:extLst>
            </p:cNvPr>
            <p:cNvCxnSpPr>
              <a:cxnSpLocks/>
            </p:cNvCxnSpPr>
            <p:nvPr/>
          </p:nvCxnSpPr>
          <p:spPr>
            <a:xfrm flipH="1">
              <a:off x="7269956" y="2552767"/>
              <a:ext cx="19050" cy="540545"/>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0" name="Straight Connector 39">
              <a:extLst>
                <a:ext uri="{FF2B5EF4-FFF2-40B4-BE49-F238E27FC236}">
                  <a16:creationId xmlns:a16="http://schemas.microsoft.com/office/drawing/2014/main" id="{B62BA580-2340-AB56-1D44-136CC83ADA3E}"/>
                </a:ext>
              </a:extLst>
            </p:cNvPr>
            <p:cNvCxnSpPr>
              <a:cxnSpLocks/>
            </p:cNvCxnSpPr>
            <p:nvPr/>
          </p:nvCxnSpPr>
          <p:spPr>
            <a:xfrm flipH="1" flipV="1">
              <a:off x="6531769" y="2512218"/>
              <a:ext cx="766061" cy="40549"/>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5" name="Straight Connector 44">
              <a:extLst>
                <a:ext uri="{FF2B5EF4-FFF2-40B4-BE49-F238E27FC236}">
                  <a16:creationId xmlns:a16="http://schemas.microsoft.com/office/drawing/2014/main" id="{CFE3FAE4-EB3A-533E-5878-8F3AF5DFDCB0}"/>
                </a:ext>
              </a:extLst>
            </p:cNvPr>
            <p:cNvCxnSpPr>
              <a:cxnSpLocks/>
            </p:cNvCxnSpPr>
            <p:nvPr/>
          </p:nvCxnSpPr>
          <p:spPr>
            <a:xfrm>
              <a:off x="6512719" y="3036422"/>
              <a:ext cx="766762" cy="39007"/>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52" name="Arrow: Right 51">
              <a:extLst>
                <a:ext uri="{FF2B5EF4-FFF2-40B4-BE49-F238E27FC236}">
                  <a16:creationId xmlns:a16="http://schemas.microsoft.com/office/drawing/2014/main" id="{C55A647C-B707-85CA-73EE-7588B4AE2AC6}"/>
                </a:ext>
              </a:extLst>
            </p:cNvPr>
            <p:cNvSpPr/>
            <p:nvPr/>
          </p:nvSpPr>
          <p:spPr>
            <a:xfrm rot="12820926">
              <a:off x="5192747" y="1837622"/>
              <a:ext cx="1128729" cy="242561"/>
            </a:xfrm>
            <a:prstGeom prst="rightArrow">
              <a:avLst>
                <a:gd name="adj1" fmla="val 50000"/>
                <a:gd name="adj2" fmla="val 116499"/>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157B9B-C5C0-97D0-D436-A17FCE6EE540}"/>
                </a:ext>
              </a:extLst>
            </p:cNvPr>
            <p:cNvSpPr txBox="1"/>
            <p:nvPr/>
          </p:nvSpPr>
          <p:spPr>
            <a:xfrm>
              <a:off x="2730598" y="2153787"/>
              <a:ext cx="2652068" cy="307777"/>
            </a:xfrm>
            <a:prstGeom prst="rect">
              <a:avLst/>
            </a:prstGeom>
            <a:noFill/>
          </p:spPr>
          <p:txBody>
            <a:bodyPr wrap="square" rtlCol="0">
              <a:spAutoFit/>
            </a:bodyPr>
            <a:lstStyle/>
            <a:p>
              <a:pPr algn="ctr"/>
              <a:r>
                <a:rPr lang="fa-IR" sz="1400" dirty="0">
                  <a:cs typeface="B Nazanin" panose="00000400000000000000" pitchFamily="2" charset="-78"/>
                </a:rPr>
                <a:t>شکل 3 – سیگنال‌های حیاتی حین خواب</a:t>
              </a:r>
              <a:endParaRPr lang="en-US" sz="1400" dirty="0">
                <a:cs typeface="B Nazanin" panose="00000400000000000000" pitchFamily="2" charset="-78"/>
              </a:endParaRPr>
            </a:p>
          </p:txBody>
        </p:sp>
      </p:grpSp>
      <p:grpSp>
        <p:nvGrpSpPr>
          <p:cNvPr id="5" name="Group 4">
            <a:extLst>
              <a:ext uri="{FF2B5EF4-FFF2-40B4-BE49-F238E27FC236}">
                <a16:creationId xmlns:a16="http://schemas.microsoft.com/office/drawing/2014/main" id="{ADD1F035-318F-D022-AFF1-9B3E3374CE11}"/>
              </a:ext>
            </a:extLst>
          </p:cNvPr>
          <p:cNvGrpSpPr/>
          <p:nvPr/>
        </p:nvGrpSpPr>
        <p:grpSpPr>
          <a:xfrm>
            <a:off x="-195471" y="642142"/>
            <a:ext cx="5762625" cy="5141388"/>
            <a:chOff x="-195471" y="642142"/>
            <a:chExt cx="5762625" cy="5141388"/>
          </a:xfrm>
        </p:grpSpPr>
        <p:sp>
          <p:nvSpPr>
            <p:cNvPr id="36" name="TextBox 35">
              <a:extLst>
                <a:ext uri="{FF2B5EF4-FFF2-40B4-BE49-F238E27FC236}">
                  <a16:creationId xmlns:a16="http://schemas.microsoft.com/office/drawing/2014/main" id="{E9857FC3-44AC-CB14-D992-CC56923D95B4}"/>
                </a:ext>
              </a:extLst>
            </p:cNvPr>
            <p:cNvSpPr txBox="1"/>
            <p:nvPr/>
          </p:nvSpPr>
          <p:spPr>
            <a:xfrm>
              <a:off x="1974660" y="5475753"/>
              <a:ext cx="2103253" cy="307777"/>
            </a:xfrm>
            <a:prstGeom prst="rect">
              <a:avLst/>
            </a:prstGeom>
            <a:noFill/>
          </p:spPr>
          <p:txBody>
            <a:bodyPr wrap="square" rtlCol="0">
              <a:spAutoFit/>
            </a:bodyPr>
            <a:lstStyle/>
            <a:p>
              <a:pPr algn="ctr"/>
              <a:r>
                <a:rPr lang="fa-IR" sz="1400" dirty="0">
                  <a:cs typeface="B Nazanin" panose="00000400000000000000" pitchFamily="2" charset="-78"/>
                </a:rPr>
                <a:t>شکل 4 – هیپنوگرام خواب [1]</a:t>
              </a:r>
              <a:endParaRPr lang="en-US" sz="1400" dirty="0">
                <a:cs typeface="B Nazanin" panose="00000400000000000000" pitchFamily="2" charset="-78"/>
              </a:endParaRPr>
            </a:p>
          </p:txBody>
        </p:sp>
        <p:pic>
          <p:nvPicPr>
            <p:cNvPr id="54" name="Picture 53">
              <a:extLst>
                <a:ext uri="{FF2B5EF4-FFF2-40B4-BE49-F238E27FC236}">
                  <a16:creationId xmlns:a16="http://schemas.microsoft.com/office/drawing/2014/main" id="{511413E9-8D17-14F7-2990-03050CC936CF}"/>
                </a:ext>
              </a:extLst>
            </p:cNvPr>
            <p:cNvPicPr>
              <a:picLocks noChangeAspect="1"/>
            </p:cNvPicPr>
            <p:nvPr/>
          </p:nvPicPr>
          <p:blipFill>
            <a:blip r:embed="rId10"/>
            <a:stretch>
              <a:fillRect/>
            </a:stretch>
          </p:blipFill>
          <p:spPr>
            <a:xfrm>
              <a:off x="1425627" y="642142"/>
              <a:ext cx="1729572" cy="1729572"/>
            </a:xfrm>
            <a:prstGeom prst="rect">
              <a:avLst/>
            </a:prstGeom>
          </p:spPr>
        </p:pic>
        <p:sp>
          <p:nvSpPr>
            <p:cNvPr id="55" name="Arrow: Bent 54">
              <a:extLst>
                <a:ext uri="{FF2B5EF4-FFF2-40B4-BE49-F238E27FC236}">
                  <a16:creationId xmlns:a16="http://schemas.microsoft.com/office/drawing/2014/main" id="{BF827C01-586A-BA56-7D84-22483103FC38}"/>
                </a:ext>
              </a:extLst>
            </p:cNvPr>
            <p:cNvSpPr/>
            <p:nvPr/>
          </p:nvSpPr>
          <p:spPr>
            <a:xfrm rot="5400000" flipV="1">
              <a:off x="654588" y="1365894"/>
              <a:ext cx="1222592" cy="854482"/>
            </a:xfrm>
            <a:prstGeom prst="bentArrow">
              <a:avLst>
                <a:gd name="adj1" fmla="val 14157"/>
                <a:gd name="adj2" fmla="val 14410"/>
                <a:gd name="adj3" fmla="val 25000"/>
                <a:gd name="adj4" fmla="val 43750"/>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D3879F3-2021-27B1-9AD3-298970885A2A}"/>
                </a:ext>
              </a:extLst>
            </p:cNvPr>
            <p:cNvGrpSpPr/>
            <p:nvPr/>
          </p:nvGrpSpPr>
          <p:grpSpPr>
            <a:xfrm>
              <a:off x="-195471" y="2334666"/>
              <a:ext cx="5762625" cy="3400425"/>
              <a:chOff x="-195471" y="2334666"/>
              <a:chExt cx="5762625" cy="3400425"/>
            </a:xfrm>
          </p:grpSpPr>
          <p:grpSp>
            <p:nvGrpSpPr>
              <p:cNvPr id="64" name="Group 63">
                <a:extLst>
                  <a:ext uri="{FF2B5EF4-FFF2-40B4-BE49-F238E27FC236}">
                    <a16:creationId xmlns:a16="http://schemas.microsoft.com/office/drawing/2014/main" id="{B9E82F71-B870-27C0-D455-082DA7858638}"/>
                  </a:ext>
                </a:extLst>
              </p:cNvPr>
              <p:cNvGrpSpPr/>
              <p:nvPr/>
            </p:nvGrpSpPr>
            <p:grpSpPr>
              <a:xfrm>
                <a:off x="-195471" y="2334666"/>
                <a:ext cx="5762625" cy="3400425"/>
                <a:chOff x="-195471" y="2334666"/>
                <a:chExt cx="5762625" cy="3400425"/>
              </a:xfrm>
            </p:grpSpPr>
            <p:grpSp>
              <p:nvGrpSpPr>
                <p:cNvPr id="62" name="Group 61">
                  <a:extLst>
                    <a:ext uri="{FF2B5EF4-FFF2-40B4-BE49-F238E27FC236}">
                      <a16:creationId xmlns:a16="http://schemas.microsoft.com/office/drawing/2014/main" id="{55E4683F-67D5-7721-D67C-10C86B40F4FE}"/>
                    </a:ext>
                  </a:extLst>
                </p:cNvPr>
                <p:cNvGrpSpPr/>
                <p:nvPr/>
              </p:nvGrpSpPr>
              <p:grpSpPr>
                <a:xfrm>
                  <a:off x="-195471" y="2334666"/>
                  <a:ext cx="5762625" cy="3400425"/>
                  <a:chOff x="-195471" y="2334666"/>
                  <a:chExt cx="5762625" cy="3400425"/>
                </a:xfrm>
              </p:grpSpPr>
              <p:grpSp>
                <p:nvGrpSpPr>
                  <p:cNvPr id="61" name="Group 60">
                    <a:extLst>
                      <a:ext uri="{FF2B5EF4-FFF2-40B4-BE49-F238E27FC236}">
                        <a16:creationId xmlns:a16="http://schemas.microsoft.com/office/drawing/2014/main" id="{D4E3CED9-D2E3-0C6D-1364-A7924C4C867F}"/>
                      </a:ext>
                    </a:extLst>
                  </p:cNvPr>
                  <p:cNvGrpSpPr/>
                  <p:nvPr/>
                </p:nvGrpSpPr>
                <p:grpSpPr>
                  <a:xfrm>
                    <a:off x="-195471" y="2334666"/>
                    <a:ext cx="5762625" cy="3400425"/>
                    <a:chOff x="-195471" y="2334666"/>
                    <a:chExt cx="5762625" cy="3400425"/>
                  </a:xfrm>
                </p:grpSpPr>
                <p:pic>
                  <p:nvPicPr>
                    <p:cNvPr id="1026" name="Picture 2">
                      <a:extLst>
                        <a:ext uri="{FF2B5EF4-FFF2-40B4-BE49-F238E27FC236}">
                          <a16:creationId xmlns:a16="http://schemas.microsoft.com/office/drawing/2014/main" id="{58F6BA27-FB2B-0CF9-33C5-1C623110ED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471" y="2334666"/>
                      <a:ext cx="5762625" cy="3400425"/>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30D456D-3AC2-11AB-406C-3AB4A6C57960}"/>
                        </a:ext>
                      </a:extLst>
                    </p:cNvPr>
                    <p:cNvSpPr/>
                    <p:nvPr/>
                  </p:nvSpPr>
                  <p:spPr>
                    <a:xfrm>
                      <a:off x="965200" y="2810181"/>
                      <a:ext cx="1530350" cy="485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Rectangle 62">
                    <a:extLst>
                      <a:ext uri="{FF2B5EF4-FFF2-40B4-BE49-F238E27FC236}">
                        <a16:creationId xmlns:a16="http://schemas.microsoft.com/office/drawing/2014/main" id="{B3000024-3E74-C706-FE32-A3403F972879}"/>
                      </a:ext>
                    </a:extLst>
                  </p:cNvPr>
                  <p:cNvSpPr/>
                  <p:nvPr/>
                </p:nvSpPr>
                <p:spPr>
                  <a:xfrm>
                    <a:off x="2639804" y="2747842"/>
                    <a:ext cx="1976645" cy="274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5" name="Rectangle 64">
                  <a:extLst>
                    <a:ext uri="{FF2B5EF4-FFF2-40B4-BE49-F238E27FC236}">
                      <a16:creationId xmlns:a16="http://schemas.microsoft.com/office/drawing/2014/main" id="{C4273404-649B-2720-1F44-85085D25326A}"/>
                    </a:ext>
                  </a:extLst>
                </p:cNvPr>
                <p:cNvSpPr/>
                <p:nvPr/>
              </p:nvSpPr>
              <p:spPr>
                <a:xfrm>
                  <a:off x="1934629" y="2438855"/>
                  <a:ext cx="1530350" cy="485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Rectangle 66">
                <a:extLst>
                  <a:ext uri="{FF2B5EF4-FFF2-40B4-BE49-F238E27FC236}">
                    <a16:creationId xmlns:a16="http://schemas.microsoft.com/office/drawing/2014/main" id="{97B3AD76-24CA-E0C0-325E-072CC1B62518}"/>
                  </a:ext>
                </a:extLst>
              </p:cNvPr>
              <p:cNvSpPr/>
              <p:nvPr/>
            </p:nvSpPr>
            <p:spPr>
              <a:xfrm>
                <a:off x="2639804" y="4221956"/>
                <a:ext cx="2221553" cy="697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aphicFrame>
        <p:nvGraphicFramePr>
          <p:cNvPr id="69" name="Diagram 68">
            <a:extLst>
              <a:ext uri="{FF2B5EF4-FFF2-40B4-BE49-F238E27FC236}">
                <a16:creationId xmlns:a16="http://schemas.microsoft.com/office/drawing/2014/main" id="{6BC85905-183F-FB04-0683-94290B3DC9DF}"/>
              </a:ext>
            </a:extLst>
          </p:cNvPr>
          <p:cNvGraphicFramePr/>
          <p:nvPr>
            <p:extLst>
              <p:ext uri="{D42A27DB-BD31-4B8C-83A1-F6EECF244321}">
                <p14:modId xmlns:p14="http://schemas.microsoft.com/office/powerpoint/2010/main" val="1337700303"/>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2691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اهداف و ضرورت پژوهش</a:t>
            </a:r>
            <a:endParaRPr lang="en-US" sz="3600" dirty="0">
              <a:cs typeface="B Titr" panose="00000700000000000000" pitchFamily="2" charset="-78"/>
            </a:endParaRPr>
          </a:p>
        </p:txBody>
      </p:sp>
      <p:grpSp>
        <p:nvGrpSpPr>
          <p:cNvPr id="2" name="Group 1">
            <a:extLst>
              <a:ext uri="{FF2B5EF4-FFF2-40B4-BE49-F238E27FC236}">
                <a16:creationId xmlns:a16="http://schemas.microsoft.com/office/drawing/2014/main" id="{2F6E49CF-7E4B-5405-2CEA-ECF5636D90CD}"/>
              </a:ext>
            </a:extLst>
          </p:cNvPr>
          <p:cNvGrpSpPr/>
          <p:nvPr/>
        </p:nvGrpSpPr>
        <p:grpSpPr>
          <a:xfrm>
            <a:off x="1371600" y="1382246"/>
            <a:ext cx="9618285" cy="2046754"/>
            <a:chOff x="1371600" y="1382246"/>
            <a:chExt cx="9618285" cy="2046754"/>
          </a:xfrm>
        </p:grpSpPr>
        <p:sp>
          <p:nvSpPr>
            <p:cNvPr id="16" name="TextBox 15">
              <a:extLst>
                <a:ext uri="{FF2B5EF4-FFF2-40B4-BE49-F238E27FC236}">
                  <a16:creationId xmlns:a16="http://schemas.microsoft.com/office/drawing/2014/main" id="{01E98BDD-DEE0-D0A8-A915-A8CE94B9632B}"/>
                </a:ext>
              </a:extLst>
            </p:cNvPr>
            <p:cNvSpPr txBox="1"/>
            <p:nvPr/>
          </p:nvSpPr>
          <p:spPr>
            <a:xfrm>
              <a:off x="5464987" y="1382246"/>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محدودیت سیستم‌های کنونی مطالعه‌ی خواب</a:t>
              </a:r>
              <a:endParaRPr lang="en-US" sz="2400" u="sng" dirty="0">
                <a:solidFill>
                  <a:srgbClr val="FF4E00"/>
                </a:solidFill>
                <a:cs typeface="B Nazanin" panose="00000400000000000000" pitchFamily="2" charset="-78"/>
              </a:endParaRPr>
            </a:p>
          </p:txBody>
        </p:sp>
        <p:sp>
          <p:nvSpPr>
            <p:cNvPr id="27" name="TextBox 26">
              <a:extLst>
                <a:ext uri="{FF2B5EF4-FFF2-40B4-BE49-F238E27FC236}">
                  <a16:creationId xmlns:a16="http://schemas.microsoft.com/office/drawing/2014/main" id="{EF1DA842-47D0-9DC5-3B42-C2014250CB15}"/>
                </a:ext>
              </a:extLst>
            </p:cNvPr>
            <p:cNvSpPr txBox="1"/>
            <p:nvPr/>
          </p:nvSpPr>
          <p:spPr>
            <a:xfrm>
              <a:off x="2995516" y="1910768"/>
              <a:ext cx="7318094"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عدم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انطباق‌پذیری</a:t>
              </a:r>
              <a:r>
                <a:rPr lang="fa-IR" sz="2400" dirty="0">
                  <a:effectLst/>
                  <a:latin typeface="Times New Roman" panose="02020603050405020304" pitchFamily="18" charset="0"/>
                  <a:ea typeface="Calibri" panose="020F0502020204030204" pitchFamily="34" charset="0"/>
                  <a:cs typeface="B Nazanin" panose="00000400000000000000" pitchFamily="2" charset="-78"/>
                </a:rPr>
                <a:t>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افراد</a:t>
              </a:r>
              <a:r>
                <a:rPr lang="fa-IR" sz="2400" dirty="0">
                  <a:effectLst/>
                  <a:latin typeface="Times New Roman" panose="02020603050405020304" pitchFamily="18" charset="0"/>
                  <a:ea typeface="Calibri" panose="020F0502020204030204" pitchFamily="34" charset="0"/>
                  <a:cs typeface="B Nazanin" panose="00000400000000000000" pitchFamily="2" charset="-78"/>
                </a:rPr>
                <a:t> جهت خواب در محیط‌های جدید خارج از خانه</a:t>
              </a:r>
              <a:endParaRPr lang="en-US" sz="2400" dirty="0">
                <a:cs typeface="B Nazanin" panose="00000400000000000000" pitchFamily="2" charset="-78"/>
              </a:endParaRPr>
            </a:p>
          </p:txBody>
        </p:sp>
        <p:sp>
          <p:nvSpPr>
            <p:cNvPr id="28" name="TextBox 27">
              <a:extLst>
                <a:ext uri="{FF2B5EF4-FFF2-40B4-BE49-F238E27FC236}">
                  <a16:creationId xmlns:a16="http://schemas.microsoft.com/office/drawing/2014/main" id="{A5EEEBC8-7C62-445F-A750-2EFD26DDDAE2}"/>
                </a:ext>
              </a:extLst>
            </p:cNvPr>
            <p:cNvSpPr txBox="1"/>
            <p:nvPr/>
          </p:nvSpPr>
          <p:spPr>
            <a:xfrm>
              <a:off x="1371600" y="2439290"/>
              <a:ext cx="8942010" cy="461665"/>
            </a:xfrm>
            <a:prstGeom prst="rect">
              <a:avLst/>
            </a:prstGeom>
            <a:noFill/>
          </p:spPr>
          <p:txBody>
            <a:bodyPr wrap="square" rtlCol="0">
              <a:spAutoFit/>
            </a:bodyPr>
            <a:lstStyle/>
            <a:p>
              <a:pPr marL="342900" indent="-342900" algn="r" rtl="1">
                <a:buBlip>
                  <a:blip r:embed="rId4"/>
                </a:buBlip>
              </a:pPr>
              <a:r>
                <a:rPr lang="fa-IR" sz="2400" dirty="0">
                  <a:latin typeface="Times New Roman" panose="02020603050405020304" pitchFamily="18" charset="0"/>
                  <a:cs typeface="B Nazanin" panose="00000400000000000000" pitchFamily="2" charset="-78"/>
                </a:rPr>
                <a:t>پذیرش </a:t>
              </a:r>
              <a:r>
                <a:rPr lang="fa-IR" sz="2400" b="1" dirty="0">
                  <a:latin typeface="Times New Roman" panose="02020603050405020304" pitchFamily="18" charset="0"/>
                  <a:cs typeface="B Nazanin" panose="00000400000000000000" pitchFamily="2" charset="-78"/>
                </a:rPr>
                <a:t>بیمار کم </a:t>
              </a:r>
              <a:r>
                <a:rPr lang="fa-IR" sz="2400" dirty="0">
                  <a:latin typeface="Times New Roman" panose="02020603050405020304" pitchFamily="18" charset="0"/>
                  <a:cs typeface="B Nazanin" panose="00000400000000000000" pitchFamily="2" charset="-78"/>
                </a:rPr>
                <a:t>بدلیل </a:t>
              </a:r>
              <a:r>
                <a:rPr lang="fa-IR" sz="2400" dirty="0">
                  <a:effectLst/>
                  <a:latin typeface="B Nazanin" panose="00000400000000000000" pitchFamily="2" charset="-78"/>
                  <a:ea typeface="MS Mincho" panose="02020609040205080304" pitchFamily="49" charset="-128"/>
                  <a:cs typeface="B Nazanin" panose="00000400000000000000" pitchFamily="2" charset="-78"/>
                </a:rPr>
                <a:t>امکانات محدود بیمارستان‌ها و پیچیدگی سیستم‌های ثبت</a:t>
              </a:r>
              <a:endParaRPr lang="en-US" sz="2400" dirty="0">
                <a:cs typeface="B Nazanin" panose="00000400000000000000" pitchFamily="2" charset="-78"/>
              </a:endParaRPr>
            </a:p>
          </p:txBody>
        </p:sp>
        <p:sp>
          <p:nvSpPr>
            <p:cNvPr id="29" name="TextBox 28">
              <a:extLst>
                <a:ext uri="{FF2B5EF4-FFF2-40B4-BE49-F238E27FC236}">
                  <a16:creationId xmlns:a16="http://schemas.microsoft.com/office/drawing/2014/main" id="{CBABADCA-966B-4C7A-9504-6CBA5A154DEE}"/>
                </a:ext>
              </a:extLst>
            </p:cNvPr>
            <p:cNvSpPr txBox="1"/>
            <p:nvPr/>
          </p:nvSpPr>
          <p:spPr>
            <a:xfrm>
              <a:off x="1371600" y="2967335"/>
              <a:ext cx="8942010"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تفسیر </a:t>
              </a:r>
              <a:r>
                <a:rPr lang="fa-IR" sz="2400" b="1" dirty="0">
                  <a:latin typeface="Times New Roman" panose="02020603050405020304" pitchFamily="18" charset="0"/>
                  <a:ea typeface="Calibri" panose="020F0502020204030204" pitchFamily="34" charset="0"/>
                  <a:cs typeface="B Nazanin" panose="00000400000000000000" pitchFamily="2" charset="-78"/>
                </a:rPr>
                <a:t>برخط </a:t>
              </a:r>
              <a:r>
                <a:rPr lang="fa-IR" sz="2400" dirty="0">
                  <a:effectLst/>
                  <a:latin typeface="Times New Roman" panose="02020603050405020304" pitchFamily="18" charset="0"/>
                  <a:ea typeface="Calibri" panose="020F0502020204030204" pitchFamily="34" charset="0"/>
                  <a:cs typeface="B Nazanin" panose="00000400000000000000" pitchFamily="2" charset="-78"/>
                </a:rPr>
                <a:t>و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خودکار</a:t>
              </a:r>
              <a:r>
                <a:rPr lang="fa-IR" sz="2400" dirty="0">
                  <a:effectLst/>
                  <a:latin typeface="Times New Roman" panose="02020603050405020304" pitchFamily="18" charset="0"/>
                  <a:ea typeface="Calibri" panose="020F0502020204030204" pitchFamily="34" charset="0"/>
                  <a:cs typeface="B Nazanin" panose="00000400000000000000" pitchFamily="2" charset="-78"/>
                </a:rPr>
                <a:t> فرآیند خواب</a:t>
              </a:r>
              <a:endParaRPr lang="en-US" sz="2400" dirty="0">
                <a:cs typeface="B Nazanin" panose="00000400000000000000" pitchFamily="2" charset="-78"/>
              </a:endParaRPr>
            </a:p>
          </p:txBody>
        </p:sp>
      </p:grpSp>
      <p:grpSp>
        <p:nvGrpSpPr>
          <p:cNvPr id="3" name="Group 2">
            <a:extLst>
              <a:ext uri="{FF2B5EF4-FFF2-40B4-BE49-F238E27FC236}">
                <a16:creationId xmlns:a16="http://schemas.microsoft.com/office/drawing/2014/main" id="{BDA2D264-7F09-46E7-1975-A6089B9B2D15}"/>
              </a:ext>
            </a:extLst>
          </p:cNvPr>
          <p:cNvGrpSpPr/>
          <p:nvPr/>
        </p:nvGrpSpPr>
        <p:grpSpPr>
          <a:xfrm>
            <a:off x="847725" y="3497062"/>
            <a:ext cx="10142160" cy="2455777"/>
            <a:chOff x="847725" y="3497062"/>
            <a:chExt cx="10142160" cy="2455777"/>
          </a:xfrm>
        </p:grpSpPr>
        <p:sp>
          <p:nvSpPr>
            <p:cNvPr id="30" name="TextBox 29">
              <a:extLst>
                <a:ext uri="{FF2B5EF4-FFF2-40B4-BE49-F238E27FC236}">
                  <a16:creationId xmlns:a16="http://schemas.microsoft.com/office/drawing/2014/main" id="{8ABB9E08-7AA9-DA37-E6D1-050870ADECF3}"/>
                </a:ext>
              </a:extLst>
            </p:cNvPr>
            <p:cNvSpPr txBox="1"/>
            <p:nvPr/>
          </p:nvSpPr>
          <p:spPr>
            <a:xfrm>
              <a:off x="5464987" y="3497062"/>
              <a:ext cx="5524898" cy="461665"/>
            </a:xfrm>
            <a:prstGeom prst="rect">
              <a:avLst/>
            </a:prstGeom>
            <a:noFill/>
          </p:spPr>
          <p:txBody>
            <a:bodyPr wrap="square" rtlCol="0">
              <a:spAutoFit/>
            </a:bodyPr>
            <a:lstStyle/>
            <a:p>
              <a:pPr marL="342900" indent="-342900" algn="r" rtl="1">
                <a:buBlip>
                  <a:blip r:embed="rId3"/>
                </a:buBlip>
              </a:pPr>
              <a:r>
                <a:rPr lang="fa-IR" sz="2400" u="sng" dirty="0">
                  <a:solidFill>
                    <a:srgbClr val="FF4E00"/>
                  </a:solidFill>
                  <a:cs typeface="B Nazanin" panose="00000400000000000000" pitchFamily="2" charset="-78"/>
                </a:rPr>
                <a:t>اهداف پژوهش</a:t>
              </a:r>
            </a:p>
          </p:txBody>
        </p:sp>
        <p:sp>
          <p:nvSpPr>
            <p:cNvPr id="32" name="TextBox 31">
              <a:extLst>
                <a:ext uri="{FF2B5EF4-FFF2-40B4-BE49-F238E27FC236}">
                  <a16:creationId xmlns:a16="http://schemas.microsoft.com/office/drawing/2014/main" id="{4A7062FD-0F23-12F1-67AC-74CB45C87EBC}"/>
                </a:ext>
              </a:extLst>
            </p:cNvPr>
            <p:cNvSpPr txBox="1"/>
            <p:nvPr/>
          </p:nvSpPr>
          <p:spPr>
            <a:xfrm>
              <a:off x="1371600" y="3996610"/>
              <a:ext cx="8942010"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MS Mincho" panose="02020609040205080304" pitchFamily="49" charset="-128"/>
                  <a:cs typeface="B Nazanin" panose="00000400000000000000" pitchFamily="2" charset="-78"/>
                </a:rPr>
                <a:t>ایجاد </a:t>
              </a:r>
              <a:r>
                <a:rPr lang="fa-IR" sz="2400" b="1" dirty="0">
                  <a:effectLst/>
                  <a:latin typeface="Times New Roman" panose="02020603050405020304" pitchFamily="18" charset="0"/>
                  <a:ea typeface="MS Mincho" panose="02020609040205080304" pitchFamily="49" charset="-128"/>
                  <a:cs typeface="B Nazanin" panose="00000400000000000000" pitchFamily="2" charset="-78"/>
                </a:rPr>
                <a:t>بستری مناسب و ارزان‌قیمت </a:t>
              </a:r>
              <a:r>
                <a:rPr lang="fa-IR" sz="2400" dirty="0">
                  <a:effectLst/>
                  <a:latin typeface="Times New Roman" panose="02020603050405020304" pitchFamily="18" charset="0"/>
                  <a:ea typeface="MS Mincho" panose="02020609040205080304" pitchFamily="49" charset="-128"/>
                  <a:cs typeface="B Nazanin" panose="00000400000000000000" pitchFamily="2" charset="-78"/>
                </a:rPr>
                <a:t>برای محققین و پزشکان حوزه خواب </a:t>
              </a:r>
              <a:endParaRPr lang="en-US" sz="2400" dirty="0">
                <a:cs typeface="B Nazanin" panose="00000400000000000000" pitchFamily="2" charset="-78"/>
              </a:endParaRPr>
            </a:p>
          </p:txBody>
        </p:sp>
        <p:sp>
          <p:nvSpPr>
            <p:cNvPr id="33" name="TextBox 32">
              <a:extLst>
                <a:ext uri="{FF2B5EF4-FFF2-40B4-BE49-F238E27FC236}">
                  <a16:creationId xmlns:a16="http://schemas.microsoft.com/office/drawing/2014/main" id="{C7FDE486-9815-9587-F28F-0A79C5E236F2}"/>
                </a:ext>
              </a:extLst>
            </p:cNvPr>
            <p:cNvSpPr txBox="1"/>
            <p:nvPr/>
          </p:nvSpPr>
          <p:spPr>
            <a:xfrm>
              <a:off x="847725" y="4494798"/>
              <a:ext cx="9465885"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طراحی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رابط گرافیکی </a:t>
              </a:r>
              <a:r>
                <a:rPr lang="fa-IR" sz="2400" dirty="0">
                  <a:effectLst/>
                  <a:latin typeface="Times New Roman" panose="02020603050405020304" pitchFamily="18" charset="0"/>
                  <a:ea typeface="Calibri" panose="020F0502020204030204" pitchFamily="34" charset="0"/>
                  <a:cs typeface="B Nazanin" panose="00000400000000000000" pitchFamily="2" charset="-78"/>
                </a:rPr>
                <a:t>به‌منظور ثبت، نمایش و تفسیر برخط دادگان الکتروانسفالوگرام </a:t>
              </a:r>
              <a:endParaRPr lang="en-US" sz="2400" dirty="0">
                <a:cs typeface="B Nazanin" panose="00000400000000000000" pitchFamily="2" charset="-78"/>
              </a:endParaRPr>
            </a:p>
          </p:txBody>
        </p:sp>
        <p:sp>
          <p:nvSpPr>
            <p:cNvPr id="34" name="TextBox 33">
              <a:extLst>
                <a:ext uri="{FF2B5EF4-FFF2-40B4-BE49-F238E27FC236}">
                  <a16:creationId xmlns:a16="http://schemas.microsoft.com/office/drawing/2014/main" id="{E3642373-17F4-2B45-7FB4-092E3688F89C}"/>
                </a:ext>
              </a:extLst>
            </p:cNvPr>
            <p:cNvSpPr txBox="1"/>
            <p:nvPr/>
          </p:nvSpPr>
          <p:spPr>
            <a:xfrm>
              <a:off x="1381125" y="4992986"/>
              <a:ext cx="8942010"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تعیین مناسب‌ترین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ویژگی‌های سیگنال </a:t>
              </a:r>
              <a:r>
                <a:rPr lang="fa-IR" sz="2400" dirty="0">
                  <a:effectLst/>
                  <a:latin typeface="Times New Roman" panose="02020603050405020304" pitchFamily="18" charset="0"/>
                  <a:ea typeface="Calibri" panose="020F0502020204030204" pitchFamily="34" charset="0"/>
                  <a:cs typeface="B Nazanin" panose="00000400000000000000" pitchFamily="2" charset="-78"/>
                </a:rPr>
                <a:t>‌</a:t>
              </a:r>
              <a:r>
                <a:rPr lang="en-US" sz="2400" dirty="0">
                  <a:effectLst/>
                  <a:latin typeface="Times New Roman" panose="02020603050405020304" pitchFamily="18" charset="0"/>
                  <a:ea typeface="Calibri" panose="020F0502020204030204" pitchFamily="34" charset="0"/>
                  <a:cs typeface="B Nazanin" panose="00000400000000000000" pitchFamily="2" charset="-78"/>
                </a:rPr>
                <a:t>EEG</a:t>
              </a:r>
              <a:r>
                <a:rPr lang="fa-IR" sz="2400" dirty="0">
                  <a:effectLst/>
                  <a:latin typeface="Times New Roman" panose="02020603050405020304" pitchFamily="18" charset="0"/>
                  <a:ea typeface="Calibri" panose="020F0502020204030204" pitchFamily="34" charset="0"/>
                  <a:cs typeface="B Nazanin" panose="00000400000000000000" pitchFamily="2" charset="-78"/>
                </a:rPr>
                <a:t> برای مرحله‌بندی خواب </a:t>
              </a:r>
              <a:endParaRPr lang="en-US" sz="2400" dirty="0">
                <a:cs typeface="B Nazanin" panose="00000400000000000000" pitchFamily="2" charset="-78"/>
              </a:endParaRPr>
            </a:p>
          </p:txBody>
        </p:sp>
        <p:sp>
          <p:nvSpPr>
            <p:cNvPr id="41" name="TextBox 40">
              <a:extLst>
                <a:ext uri="{FF2B5EF4-FFF2-40B4-BE49-F238E27FC236}">
                  <a16:creationId xmlns:a16="http://schemas.microsoft.com/office/drawing/2014/main" id="{4029A2C3-78F8-DF41-71C0-59DD1B5E6A57}"/>
                </a:ext>
              </a:extLst>
            </p:cNvPr>
            <p:cNvSpPr txBox="1"/>
            <p:nvPr/>
          </p:nvSpPr>
          <p:spPr>
            <a:xfrm>
              <a:off x="1371600" y="5491174"/>
              <a:ext cx="8942010" cy="461665"/>
            </a:xfrm>
            <a:prstGeom prst="rect">
              <a:avLst/>
            </a:prstGeom>
            <a:noFill/>
          </p:spPr>
          <p:txBody>
            <a:bodyPr wrap="square" rtlCol="0">
              <a:spAutoFit/>
            </a:bodyPr>
            <a:lstStyle/>
            <a:p>
              <a:pPr marL="342900" indent="-342900" algn="r" rtl="1">
                <a:buBlip>
                  <a:blip r:embed="rId4"/>
                </a:buBlip>
              </a:pPr>
              <a:r>
                <a:rPr lang="fa-IR" sz="2400" dirty="0">
                  <a:effectLst/>
                  <a:latin typeface="Times New Roman" panose="02020603050405020304" pitchFamily="18" charset="0"/>
                  <a:ea typeface="Calibri" panose="020F0502020204030204" pitchFamily="34" charset="0"/>
                  <a:cs typeface="B Nazanin" panose="00000400000000000000" pitchFamily="2" charset="-78"/>
                </a:rPr>
                <a:t>معرفی </a:t>
              </a:r>
              <a:r>
                <a:rPr lang="fa-IR" sz="2400" b="1" dirty="0">
                  <a:effectLst/>
                  <a:latin typeface="Times New Roman" panose="02020603050405020304" pitchFamily="18" charset="0"/>
                  <a:ea typeface="Calibri" panose="020F0502020204030204" pitchFamily="34" charset="0"/>
                  <a:cs typeface="B Nazanin" panose="00000400000000000000" pitchFamily="2" charset="-78"/>
                </a:rPr>
                <a:t>چهارچوبی استاندارد </a:t>
              </a:r>
              <a:r>
                <a:rPr lang="fa-IR" sz="2400" dirty="0">
                  <a:effectLst/>
                  <a:latin typeface="Times New Roman" panose="02020603050405020304" pitchFamily="18" charset="0"/>
                  <a:ea typeface="Calibri" panose="020F0502020204030204" pitchFamily="34" charset="0"/>
                  <a:cs typeface="B Nazanin" panose="00000400000000000000" pitchFamily="2" charset="-78"/>
                </a:rPr>
                <a:t>جهت مداخلات نوری/صوتی/لرزشی درحین خواب</a:t>
              </a:r>
              <a:endParaRPr lang="en-US" sz="2400" dirty="0">
                <a:cs typeface="B Nazanin" panose="00000400000000000000" pitchFamily="2" charset="-78"/>
              </a:endParaRPr>
            </a:p>
          </p:txBody>
        </p:sp>
      </p:grpSp>
      <p:graphicFrame>
        <p:nvGraphicFramePr>
          <p:cNvPr id="44" name="Diagram 43">
            <a:extLst>
              <a:ext uri="{FF2B5EF4-FFF2-40B4-BE49-F238E27FC236}">
                <a16:creationId xmlns:a16="http://schemas.microsoft.com/office/drawing/2014/main" id="{0C937C0C-0D2F-3D31-4F7D-B315C80A684E}"/>
              </a:ext>
            </a:extLst>
          </p:cNvPr>
          <p:cNvGraphicFramePr/>
          <p:nvPr>
            <p:extLst>
              <p:ext uri="{D42A27DB-BD31-4B8C-83A1-F6EECF244321}">
                <p14:modId xmlns:p14="http://schemas.microsoft.com/office/powerpoint/2010/main" val="1415510895"/>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ectangle 17">
            <a:extLst>
              <a:ext uri="{FF2B5EF4-FFF2-40B4-BE49-F238E27FC236}">
                <a16:creationId xmlns:a16="http://schemas.microsoft.com/office/drawing/2014/main" id="{4FC4AFF2-4506-F96E-0556-DB82A3AD939B}"/>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EC10991-15AE-BDA2-D297-EF4A7E1418C8}"/>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4/30</a:t>
            </a:r>
            <a:endParaRPr lang="en-US" sz="2000" dirty="0">
              <a:solidFill>
                <a:srgbClr val="2F4CEE"/>
              </a:solidFill>
              <a:cs typeface="B Titr" panose="00000700000000000000" pitchFamily="2" charset="-78"/>
            </a:endParaRPr>
          </a:p>
        </p:txBody>
      </p:sp>
      <p:pic>
        <p:nvPicPr>
          <p:cNvPr id="20" name="Picture 19">
            <a:extLst>
              <a:ext uri="{FF2B5EF4-FFF2-40B4-BE49-F238E27FC236}">
                <a16:creationId xmlns:a16="http://schemas.microsoft.com/office/drawing/2014/main" id="{3C76659F-240A-27CD-8EF4-824976999CD8}"/>
              </a:ext>
            </a:extLst>
          </p:cNvPr>
          <p:cNvPicPr>
            <a:picLocks noChangeAspect="1"/>
          </p:cNvPicPr>
          <p:nvPr/>
        </p:nvPicPr>
        <p:blipFill>
          <a:blip r:embed="rId10"/>
          <a:stretch>
            <a:fillRect/>
          </a:stretch>
        </p:blipFill>
        <p:spPr>
          <a:xfrm>
            <a:off x="239453" y="6282864"/>
            <a:ext cx="558216" cy="563309"/>
          </a:xfrm>
          <a:prstGeom prst="rect">
            <a:avLst/>
          </a:prstGeom>
        </p:spPr>
      </p:pic>
      <p:pic>
        <p:nvPicPr>
          <p:cNvPr id="21" name="Picture 20">
            <a:extLst>
              <a:ext uri="{FF2B5EF4-FFF2-40B4-BE49-F238E27FC236}">
                <a16:creationId xmlns:a16="http://schemas.microsoft.com/office/drawing/2014/main" id="{8E380A95-C4EE-BCD5-FADB-C6506DC359CB}"/>
              </a:ext>
            </a:extLst>
          </p:cNvPr>
          <p:cNvPicPr>
            <a:picLocks noChangeAspect="1"/>
          </p:cNvPicPr>
          <p:nvPr/>
        </p:nvPicPr>
        <p:blipFill>
          <a:blip r:embed="rId11"/>
          <a:stretch>
            <a:fillRect/>
          </a:stretch>
        </p:blipFill>
        <p:spPr>
          <a:xfrm>
            <a:off x="825911" y="6288744"/>
            <a:ext cx="561661" cy="566787"/>
          </a:xfrm>
          <a:prstGeom prst="rect">
            <a:avLst/>
          </a:prstGeom>
        </p:spPr>
      </p:pic>
    </p:spTree>
    <p:extLst>
      <p:ext uri="{BB962C8B-B14F-4D97-AF65-F5344CB8AC3E}">
        <p14:creationId xmlns:p14="http://schemas.microsoft.com/office/powerpoint/2010/main" val="18907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7" name="Table 67">
            <a:extLst>
              <a:ext uri="{FF2B5EF4-FFF2-40B4-BE49-F238E27FC236}">
                <a16:creationId xmlns:a16="http://schemas.microsoft.com/office/drawing/2014/main" id="{42287A2C-D394-9FA5-067A-5C29714FB0A4}"/>
              </a:ext>
            </a:extLst>
          </p:cNvPr>
          <p:cNvGraphicFramePr>
            <a:graphicFrameLocks noGrp="1"/>
          </p:cNvGraphicFramePr>
          <p:nvPr>
            <p:extLst>
              <p:ext uri="{D42A27DB-BD31-4B8C-83A1-F6EECF244321}">
                <p14:modId xmlns:p14="http://schemas.microsoft.com/office/powerpoint/2010/main" val="1387874450"/>
              </p:ext>
            </p:extLst>
          </p:nvPr>
        </p:nvGraphicFramePr>
        <p:xfrm>
          <a:off x="829246" y="1960013"/>
          <a:ext cx="1523958" cy="2918793"/>
        </p:xfrm>
        <a:graphic>
          <a:graphicData uri="http://schemas.openxmlformats.org/drawingml/2006/table">
            <a:tbl>
              <a:tblPr>
                <a:tableStyleId>{5C22544A-7EE6-4342-B048-85BDC9FD1C3A}</a:tableStyleId>
              </a:tblPr>
              <a:tblGrid>
                <a:gridCol w="1038727">
                  <a:extLst>
                    <a:ext uri="{9D8B030D-6E8A-4147-A177-3AD203B41FA5}">
                      <a16:colId xmlns:a16="http://schemas.microsoft.com/office/drawing/2014/main" val="300588980"/>
                    </a:ext>
                  </a:extLst>
                </a:gridCol>
                <a:gridCol w="485231">
                  <a:extLst>
                    <a:ext uri="{9D8B030D-6E8A-4147-A177-3AD203B41FA5}">
                      <a16:colId xmlns:a16="http://schemas.microsoft.com/office/drawing/2014/main" val="3087573665"/>
                    </a:ext>
                  </a:extLst>
                </a:gridCol>
              </a:tblGrid>
              <a:tr h="358473">
                <a:tc gridSpan="2">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fa-IR" sz="1200" b="1" dirty="0">
                          <a:cs typeface="B Nazanin" panose="00000400000000000000" pitchFamily="2" charset="-78"/>
                        </a:rPr>
                        <a:t>راهنمای جدول</a:t>
                      </a:r>
                      <a:endParaRPr lang="en-US" sz="1200" b="1" dirty="0">
                        <a:cs typeface="B Nazanin" panose="00000400000000000000" pitchFamily="2" charset="-78"/>
                      </a:endParaRPr>
                    </a:p>
                  </a:txBody>
                  <a:tcPr anchor="ctr"/>
                </a:tc>
                <a:tc hMerge="1">
                  <a:txBody>
                    <a:bodyPr/>
                    <a:lstStyle/>
                    <a:p>
                      <a:endParaRPr lang="en-US" dirty="0"/>
                    </a:p>
                  </a:txBody>
                  <a:tcPr/>
                </a:tc>
                <a:extLst>
                  <a:ext uri="{0D108BD9-81ED-4DB2-BD59-A6C34878D82A}">
                    <a16:rowId xmlns:a16="http://schemas.microsoft.com/office/drawing/2014/main" val="1637873864"/>
                  </a:ext>
                </a:extLst>
              </a:tr>
              <a:tr h="358473">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200" dirty="0">
                          <a:cs typeface="B Nazanin" panose="00000400000000000000" pitchFamily="2" charset="-78"/>
                        </a:rPr>
                        <a:t>EEG</a:t>
                      </a:r>
                    </a:p>
                  </a:txBody>
                  <a:tcPr anchor="ctr"/>
                </a:tc>
                <a:tc>
                  <a:txBody>
                    <a:bodyPr/>
                    <a:lstStyle/>
                    <a:p>
                      <a:endParaRPr lang="en-US" dirty="0"/>
                    </a:p>
                  </a:txBody>
                  <a:tcPr anchor="ctr"/>
                </a:tc>
                <a:extLst>
                  <a:ext uri="{0D108BD9-81ED-4DB2-BD59-A6C34878D82A}">
                    <a16:rowId xmlns:a16="http://schemas.microsoft.com/office/drawing/2014/main" val="681379301"/>
                  </a:ext>
                </a:extLst>
              </a:tr>
              <a:tr h="358473">
                <a:tc>
                  <a:txBody>
                    <a:bodyPr/>
                    <a:lstStyle/>
                    <a:p>
                      <a:pPr algn="ctr" rtl="1"/>
                      <a:r>
                        <a:rPr lang="fa-IR" sz="1200" dirty="0">
                          <a:cs typeface="B Nazanin" panose="00000400000000000000" pitchFamily="2" charset="-78"/>
                        </a:rPr>
                        <a:t>ژیروسکوپ</a:t>
                      </a:r>
                      <a:endParaRPr lang="en-US" sz="1200" dirty="0">
                        <a:cs typeface="B Nazanin" panose="00000400000000000000" pitchFamily="2" charset="-78"/>
                      </a:endParaRPr>
                    </a:p>
                  </a:txBody>
                  <a:tcPr anchor="ctr"/>
                </a:tc>
                <a:tc>
                  <a:txBody>
                    <a:bodyPr/>
                    <a:lstStyle/>
                    <a:p>
                      <a:endParaRPr lang="en-US"/>
                    </a:p>
                  </a:txBody>
                  <a:tcPr anchor="ctr"/>
                </a:tc>
                <a:extLst>
                  <a:ext uri="{0D108BD9-81ED-4DB2-BD59-A6C34878D82A}">
                    <a16:rowId xmlns:a16="http://schemas.microsoft.com/office/drawing/2014/main" val="1487973488"/>
                  </a:ext>
                </a:extLst>
              </a:tr>
              <a:tr h="358473">
                <a:tc>
                  <a:txBody>
                    <a:bodyPr/>
                    <a:lstStyle/>
                    <a:p>
                      <a:pPr algn="ctr" rtl="1"/>
                      <a:r>
                        <a:rPr lang="fa-IR" sz="1200" dirty="0">
                          <a:cs typeface="B Nazanin" panose="00000400000000000000" pitchFamily="2" charset="-78"/>
                        </a:rPr>
                        <a:t>فتوپلتیسموگرافی</a:t>
                      </a:r>
                      <a:endParaRPr lang="en-US" sz="1200" dirty="0">
                        <a:cs typeface="B Nazanin" panose="00000400000000000000" pitchFamily="2" charset="-78"/>
                      </a:endParaRPr>
                    </a:p>
                  </a:txBody>
                  <a:tcPr anchor="ctr"/>
                </a:tc>
                <a:tc>
                  <a:txBody>
                    <a:bodyPr/>
                    <a:lstStyle/>
                    <a:p>
                      <a:endParaRPr lang="en-US"/>
                    </a:p>
                  </a:txBody>
                  <a:tcPr anchor="ctr"/>
                </a:tc>
                <a:extLst>
                  <a:ext uri="{0D108BD9-81ED-4DB2-BD59-A6C34878D82A}">
                    <a16:rowId xmlns:a16="http://schemas.microsoft.com/office/drawing/2014/main" val="416322141"/>
                  </a:ext>
                </a:extLst>
              </a:tr>
              <a:tr h="358473">
                <a:tc>
                  <a:txBody>
                    <a:bodyPr/>
                    <a:lstStyle/>
                    <a:p>
                      <a:pPr algn="ctr" rtl="1"/>
                      <a:r>
                        <a:rPr lang="fa-IR" sz="1200" dirty="0">
                          <a:cs typeface="B Nazanin" panose="00000400000000000000" pitchFamily="2" charset="-78"/>
                        </a:rPr>
                        <a:t>دماسنج</a:t>
                      </a:r>
                      <a:endParaRPr lang="en-US" sz="1200" dirty="0">
                        <a:cs typeface="B Nazanin" panose="00000400000000000000" pitchFamily="2" charset="-78"/>
                      </a:endParaRPr>
                    </a:p>
                  </a:txBody>
                  <a:tcPr anchor="ctr"/>
                </a:tc>
                <a:tc>
                  <a:txBody>
                    <a:bodyPr/>
                    <a:lstStyle/>
                    <a:p>
                      <a:endParaRPr lang="en-US"/>
                    </a:p>
                  </a:txBody>
                  <a:tcPr anchor="ctr"/>
                </a:tc>
                <a:extLst>
                  <a:ext uri="{0D108BD9-81ED-4DB2-BD59-A6C34878D82A}">
                    <a16:rowId xmlns:a16="http://schemas.microsoft.com/office/drawing/2014/main" val="759027321"/>
                  </a:ext>
                </a:extLst>
              </a:tr>
              <a:tr h="358473">
                <a:tc>
                  <a:txBody>
                    <a:bodyPr/>
                    <a:lstStyle/>
                    <a:p>
                      <a:pPr algn="ctr" rtl="1"/>
                      <a:r>
                        <a:rPr lang="fa-IR" sz="1200" dirty="0">
                          <a:cs typeface="B Nazanin" panose="00000400000000000000" pitchFamily="2" charset="-78"/>
                        </a:rPr>
                        <a:t>میکروفون</a:t>
                      </a:r>
                      <a:endParaRPr lang="en-US" sz="1200" dirty="0">
                        <a:cs typeface="B Nazanin" panose="00000400000000000000" pitchFamily="2" charset="-78"/>
                      </a:endParaRPr>
                    </a:p>
                  </a:txBody>
                  <a:tcPr anchor="ctr"/>
                </a:tc>
                <a:tc>
                  <a:txBody>
                    <a:bodyPr/>
                    <a:lstStyle/>
                    <a:p>
                      <a:endParaRPr lang="en-US" dirty="0"/>
                    </a:p>
                  </a:txBody>
                  <a:tcPr anchor="ctr"/>
                </a:tc>
                <a:extLst>
                  <a:ext uri="{0D108BD9-81ED-4DB2-BD59-A6C34878D82A}">
                    <a16:rowId xmlns:a16="http://schemas.microsoft.com/office/drawing/2014/main" val="1797099267"/>
                  </a:ext>
                </a:extLst>
              </a:tr>
              <a:tr h="358473">
                <a:tc>
                  <a:txBody>
                    <a:bodyPr/>
                    <a:lstStyle/>
                    <a:p>
                      <a:pPr algn="ctr" rtl="1"/>
                      <a:r>
                        <a:rPr lang="fa-IR" sz="1200" dirty="0">
                          <a:cs typeface="B Nazanin" panose="00000400000000000000" pitchFamily="2" charset="-78"/>
                        </a:rPr>
                        <a:t>ژیروسکوپ</a:t>
                      </a:r>
                      <a:endParaRPr lang="en-US" sz="1200" dirty="0">
                        <a:cs typeface="B Nazanin" panose="00000400000000000000" pitchFamily="2" charset="-78"/>
                      </a:endParaRPr>
                    </a:p>
                  </a:txBody>
                  <a:tcPr anchor="ctr"/>
                </a:tc>
                <a:tc>
                  <a:txBody>
                    <a:bodyPr/>
                    <a:lstStyle/>
                    <a:p>
                      <a:endParaRPr lang="en-US" dirty="0"/>
                    </a:p>
                  </a:txBody>
                  <a:tcPr anchor="ctr"/>
                </a:tc>
                <a:extLst>
                  <a:ext uri="{0D108BD9-81ED-4DB2-BD59-A6C34878D82A}">
                    <a16:rowId xmlns:a16="http://schemas.microsoft.com/office/drawing/2014/main" val="4117551392"/>
                  </a:ext>
                </a:extLst>
              </a:tr>
              <a:tr h="358473">
                <a:tc>
                  <a:txBody>
                    <a:bodyPr/>
                    <a:lstStyle/>
                    <a:p>
                      <a:pPr algn="ctr" rtl="1"/>
                      <a:r>
                        <a:rPr lang="en-US" sz="1200" dirty="0">
                          <a:cs typeface="B Nazanin" panose="00000400000000000000" pitchFamily="2" charset="-78"/>
                        </a:rPr>
                        <a:t>SpO</a:t>
                      </a:r>
                      <a:r>
                        <a:rPr lang="en-US" sz="1000" dirty="0">
                          <a:cs typeface="B Nazanin" panose="00000400000000000000" pitchFamily="2" charset="-78"/>
                        </a:rPr>
                        <a:t>2</a:t>
                      </a:r>
                      <a:endParaRPr lang="en-US" sz="1200" dirty="0">
                        <a:cs typeface="B Nazanin" panose="00000400000000000000" pitchFamily="2" charset="-78"/>
                      </a:endParaRPr>
                    </a:p>
                  </a:txBody>
                  <a:tcPr anchor="ctr"/>
                </a:tc>
                <a:tc>
                  <a:txBody>
                    <a:bodyPr/>
                    <a:lstStyle/>
                    <a:p>
                      <a:endParaRPr lang="en-US" dirty="0"/>
                    </a:p>
                  </a:txBody>
                  <a:tcPr anchor="ctr"/>
                </a:tc>
                <a:extLst>
                  <a:ext uri="{0D108BD9-81ED-4DB2-BD59-A6C34878D82A}">
                    <a16:rowId xmlns:a16="http://schemas.microsoft.com/office/drawing/2014/main" val="1340912069"/>
                  </a:ext>
                </a:extLst>
              </a:tr>
            </a:tbl>
          </a:graphicData>
        </a:graphic>
      </p:graphicFrame>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مروری بر ادبیات گذشته</a:t>
            </a:r>
            <a:endParaRPr lang="en-US" sz="3600" dirty="0">
              <a:cs typeface="B Titr" panose="00000700000000000000" pitchFamily="2" charset="-78"/>
            </a:endParaRPr>
          </a:p>
        </p:txBody>
      </p:sp>
      <p:sp>
        <p:nvSpPr>
          <p:cNvPr id="18" name="TextBox 17">
            <a:extLst>
              <a:ext uri="{FF2B5EF4-FFF2-40B4-BE49-F238E27FC236}">
                <a16:creationId xmlns:a16="http://schemas.microsoft.com/office/drawing/2014/main" id="{8FA0891C-6513-C1D2-25FA-1CD7CFB8F6ED}"/>
              </a:ext>
            </a:extLst>
          </p:cNvPr>
          <p:cNvSpPr txBox="1"/>
          <p:nvPr/>
        </p:nvSpPr>
        <p:spPr>
          <a:xfrm>
            <a:off x="2324100" y="1382246"/>
            <a:ext cx="8665785" cy="461665"/>
          </a:xfrm>
          <a:prstGeom prst="rect">
            <a:avLst/>
          </a:prstGeom>
          <a:noFill/>
        </p:spPr>
        <p:txBody>
          <a:bodyPr wrap="square" rtlCol="0">
            <a:spAutoFit/>
          </a:bodyPr>
          <a:lstStyle/>
          <a:p>
            <a:pPr marL="342900" indent="-342900" algn="r" rtl="1">
              <a:buBlip>
                <a:blip r:embed="rId3"/>
              </a:buBlip>
            </a:pPr>
            <a:r>
              <a:rPr lang="fa-IR" sz="2400" dirty="0">
                <a:solidFill>
                  <a:srgbClr val="FF4E00"/>
                </a:solidFill>
                <a:cs typeface="B Nazanin" panose="00000400000000000000" pitchFamily="2" charset="-78"/>
              </a:rPr>
              <a:t>مروری بر نرم‌افزارها و سخت‌افزارهای ثبت سیگنال‌های الکتروانسفالوگرام</a:t>
            </a:r>
            <a:endParaRPr lang="en-US" sz="2400" dirty="0">
              <a:solidFill>
                <a:srgbClr val="FF4E00"/>
              </a:solidFill>
              <a:cs typeface="B Nazanin" panose="00000400000000000000" pitchFamily="2" charset="-78"/>
            </a:endParaRPr>
          </a:p>
        </p:txBody>
      </p:sp>
      <p:graphicFrame>
        <p:nvGraphicFramePr>
          <p:cNvPr id="2" name="Table 2">
            <a:extLst>
              <a:ext uri="{FF2B5EF4-FFF2-40B4-BE49-F238E27FC236}">
                <a16:creationId xmlns:a16="http://schemas.microsoft.com/office/drawing/2014/main" id="{5D93C178-CDD7-631B-736B-E20459FA9766}"/>
              </a:ext>
            </a:extLst>
          </p:cNvPr>
          <p:cNvGraphicFramePr>
            <a:graphicFrameLocks noGrp="1"/>
          </p:cNvGraphicFramePr>
          <p:nvPr>
            <p:extLst>
              <p:ext uri="{D42A27DB-BD31-4B8C-83A1-F6EECF244321}">
                <p14:modId xmlns:p14="http://schemas.microsoft.com/office/powerpoint/2010/main" val="3986878842"/>
              </p:ext>
            </p:extLst>
          </p:nvPr>
        </p:nvGraphicFramePr>
        <p:xfrm>
          <a:off x="2505075" y="1960013"/>
          <a:ext cx="7367587" cy="3461899"/>
        </p:xfrm>
        <a:graphic>
          <a:graphicData uri="http://schemas.openxmlformats.org/drawingml/2006/table">
            <a:tbl>
              <a:tblPr firstRow="1" bandRow="1">
                <a:tableStyleId>{5C22544A-7EE6-4342-B048-85BDC9FD1C3A}</a:tableStyleId>
              </a:tblPr>
              <a:tblGrid>
                <a:gridCol w="733425">
                  <a:extLst>
                    <a:ext uri="{9D8B030D-6E8A-4147-A177-3AD203B41FA5}">
                      <a16:colId xmlns:a16="http://schemas.microsoft.com/office/drawing/2014/main" val="2143117081"/>
                    </a:ext>
                  </a:extLst>
                </a:gridCol>
                <a:gridCol w="2457450">
                  <a:extLst>
                    <a:ext uri="{9D8B030D-6E8A-4147-A177-3AD203B41FA5}">
                      <a16:colId xmlns:a16="http://schemas.microsoft.com/office/drawing/2014/main" val="1898188917"/>
                    </a:ext>
                  </a:extLst>
                </a:gridCol>
                <a:gridCol w="2733675">
                  <a:extLst>
                    <a:ext uri="{9D8B030D-6E8A-4147-A177-3AD203B41FA5}">
                      <a16:colId xmlns:a16="http://schemas.microsoft.com/office/drawing/2014/main" val="2601215910"/>
                    </a:ext>
                  </a:extLst>
                </a:gridCol>
                <a:gridCol w="1443037">
                  <a:extLst>
                    <a:ext uri="{9D8B030D-6E8A-4147-A177-3AD203B41FA5}">
                      <a16:colId xmlns:a16="http://schemas.microsoft.com/office/drawing/2014/main" val="680965136"/>
                    </a:ext>
                  </a:extLst>
                </a:gridCol>
              </a:tblGrid>
              <a:tr h="467727">
                <a:tc>
                  <a:txBody>
                    <a:bodyPr/>
                    <a:lstStyle/>
                    <a:p>
                      <a:pPr algn="r"/>
                      <a:r>
                        <a:rPr lang="fa-IR" dirty="0">
                          <a:cs typeface="B Nazanin" panose="00000400000000000000" pitchFamily="2" charset="-78"/>
                        </a:rPr>
                        <a:t>متن‌باز</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مشخصات و ویژگی‌ها</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سنسورها</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نام دستگاه</a:t>
                      </a:r>
                      <a:endParaRPr lang="en-US" dirty="0">
                        <a:cs typeface="B Nazanin" panose="00000400000000000000" pitchFamily="2" charset="-78"/>
                      </a:endParaRPr>
                    </a:p>
                  </a:txBody>
                  <a:tcPr/>
                </a:tc>
                <a:extLst>
                  <a:ext uri="{0D108BD9-81ED-4DB2-BD59-A6C34878D82A}">
                    <a16:rowId xmlns:a16="http://schemas.microsoft.com/office/drawing/2014/main" val="1197278515"/>
                  </a:ext>
                </a:extLst>
              </a:tr>
              <a:tr h="474223">
                <a:tc>
                  <a:txBody>
                    <a:bodyPr/>
                    <a:lstStyle/>
                    <a:p>
                      <a:pPr algn="ctr"/>
                      <a:r>
                        <a:rPr lang="en-US" dirty="0">
                          <a:cs typeface="B Nazanin" panose="00000400000000000000" pitchFamily="2" charset="-78"/>
                        </a:rPr>
                        <a:t>❌</a:t>
                      </a:r>
                      <a:endParaRPr lang="en-US" dirty="0">
                        <a:solidFill>
                          <a:srgbClr val="FF4E00"/>
                        </a:solidFill>
                        <a:cs typeface="B Nazanin" panose="00000400000000000000" pitchFamily="2" charset="-78"/>
                      </a:endParaRPr>
                    </a:p>
                  </a:txBody>
                  <a:tcPr anchor="ctr"/>
                </a:tc>
                <a:tc>
                  <a:txBody>
                    <a:bodyPr/>
                    <a:lstStyle/>
                    <a:p>
                      <a:pPr algn="r" rtl="1"/>
                      <a:r>
                        <a:rPr lang="fa-IR" sz="1500" dirty="0">
                          <a:cs typeface="B Nazanin" panose="00000400000000000000" pitchFamily="2" charset="-78"/>
                        </a:rPr>
                        <a:t>5 کانال</a:t>
                      </a:r>
                      <a:r>
                        <a:rPr lang="en-US" sz="1500" dirty="0">
                          <a:cs typeface="B Nazanin" panose="00000400000000000000" pitchFamily="2" charset="-78"/>
                        </a:rPr>
                        <a:t> EEG </a:t>
                      </a:r>
                      <a:r>
                        <a:rPr lang="fa-IR" sz="1500" dirty="0">
                          <a:cs typeface="B Nazanin" panose="00000400000000000000" pitchFamily="2" charset="-78"/>
                        </a:rPr>
                        <a:t>خشک</a:t>
                      </a:r>
                      <a:endParaRPr lang="en-US" sz="1500" dirty="0">
                        <a:cs typeface="B Nazanin" panose="00000400000000000000" pitchFamily="2" charset="-78"/>
                      </a:endParaRPr>
                    </a:p>
                    <a:p>
                      <a:pPr algn="r" rtl="1"/>
                      <a:r>
                        <a:rPr lang="fa-IR" sz="1500" dirty="0">
                          <a:cs typeface="B Nazanin" panose="00000400000000000000" pitchFamily="2" charset="-78"/>
                        </a:rPr>
                        <a:t>هدایت استخوان: تحریک صوتی</a:t>
                      </a:r>
                      <a:endParaRPr lang="en-US" sz="1500" dirty="0">
                        <a:cs typeface="B Nazanin" panose="00000400000000000000" pitchFamily="2" charset="-78"/>
                      </a:endParaRPr>
                    </a:p>
                  </a:txBody>
                  <a:tcPr anchor="ctr"/>
                </a:tc>
                <a:tc>
                  <a:txBody>
                    <a:bodyPr/>
                    <a:lstStyle/>
                    <a:p>
                      <a:pPr algn="r"/>
                      <a:endParaRPr lang="en-US" dirty="0">
                        <a:cs typeface="B Nazanin" panose="00000400000000000000" pitchFamily="2" charset="-78"/>
                      </a:endParaRPr>
                    </a:p>
                  </a:txBody>
                  <a:tcPr anchor="ctr"/>
                </a:tc>
                <a:tc>
                  <a:txBody>
                    <a:bodyPr/>
                    <a:lstStyle/>
                    <a:p>
                      <a:pPr algn="r"/>
                      <a:r>
                        <a:rPr lang="fa-IR" dirty="0">
                          <a:cs typeface="B Nazanin" panose="00000400000000000000" pitchFamily="2" charset="-78"/>
                        </a:rPr>
                        <a:t>درییم</a:t>
                      </a:r>
                      <a:endParaRPr lang="en-US" dirty="0">
                        <a:cs typeface="B Nazanin" panose="00000400000000000000" pitchFamily="2" charset="-78"/>
                      </a:endParaRPr>
                    </a:p>
                  </a:txBody>
                  <a:tcPr anchor="ctr"/>
                </a:tc>
                <a:extLst>
                  <a:ext uri="{0D108BD9-81ED-4DB2-BD59-A6C34878D82A}">
                    <a16:rowId xmlns:a16="http://schemas.microsoft.com/office/drawing/2014/main" val="2585420551"/>
                  </a:ext>
                </a:extLst>
              </a:tr>
              <a:tr h="474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cs typeface="B Nazanin" panose="00000400000000000000" pitchFamily="2" charset="-78"/>
                        </a:rPr>
                        <a:t>❌</a:t>
                      </a:r>
                      <a:endParaRPr lang="en-US" dirty="0">
                        <a:solidFill>
                          <a:srgbClr val="FF4E00"/>
                        </a:solidFill>
                        <a:cs typeface="B Nazanin" panose="00000400000000000000" pitchFamily="2" charset="-78"/>
                      </a:endParaRPr>
                    </a:p>
                  </a:txBody>
                  <a:tcPr anchor="ctr"/>
                </a:tc>
                <a:tc>
                  <a:txBody>
                    <a:bodyPr/>
                    <a:lstStyle/>
                    <a:p>
                      <a:pPr algn="r" rtl="1"/>
                      <a:r>
                        <a:rPr lang="fa-IR" sz="1500" dirty="0">
                          <a:cs typeface="B Nazanin" panose="00000400000000000000" pitchFamily="2" charset="-78"/>
                        </a:rPr>
                        <a:t>5 سنسور </a:t>
                      </a:r>
                      <a:r>
                        <a:rPr lang="en-US" sz="1500" dirty="0">
                          <a:cs typeface="B Nazanin" panose="00000400000000000000" pitchFamily="2" charset="-78"/>
                        </a:rPr>
                        <a:t>EEG</a:t>
                      </a:r>
                      <a:r>
                        <a:rPr lang="fa-IR" sz="1500" dirty="0">
                          <a:cs typeface="B Nazanin" panose="00000400000000000000" pitchFamily="2" charset="-78"/>
                        </a:rPr>
                        <a:t> پلیمر نیمه خشک</a:t>
                      </a:r>
                      <a:endParaRPr lang="en-US" sz="1500" dirty="0">
                        <a:cs typeface="B Nazanin" panose="00000400000000000000" pitchFamily="2" charset="-78"/>
                      </a:endParaRPr>
                    </a:p>
                  </a:txBody>
                  <a:tcPr anchor="ctr"/>
                </a:tc>
                <a:tc>
                  <a:txBody>
                    <a:bodyPr/>
                    <a:lstStyle/>
                    <a:p>
                      <a:pPr algn="r"/>
                      <a:endParaRPr lang="en-US">
                        <a:cs typeface="B Nazanin" panose="00000400000000000000" pitchFamily="2" charset="-78"/>
                      </a:endParaRPr>
                    </a:p>
                  </a:txBody>
                  <a:tcPr anchor="ctr"/>
                </a:tc>
                <a:tc>
                  <a:txBody>
                    <a:bodyPr/>
                    <a:lstStyle/>
                    <a:p>
                      <a:pPr algn="r"/>
                      <a:r>
                        <a:rPr lang="fa-IR" dirty="0">
                          <a:cs typeface="B Nazanin" panose="00000400000000000000" pitchFamily="2" charset="-78"/>
                        </a:rPr>
                        <a:t>اموتیو – اینسایت</a:t>
                      </a:r>
                      <a:endParaRPr lang="en-US" dirty="0">
                        <a:cs typeface="B Nazanin" panose="00000400000000000000" pitchFamily="2" charset="-78"/>
                      </a:endParaRPr>
                    </a:p>
                  </a:txBody>
                  <a:tcPr anchor="ctr"/>
                </a:tc>
                <a:extLst>
                  <a:ext uri="{0D108BD9-81ED-4DB2-BD59-A6C34878D82A}">
                    <a16:rowId xmlns:a16="http://schemas.microsoft.com/office/drawing/2014/main" val="3307319214"/>
                  </a:ext>
                </a:extLst>
              </a:tr>
              <a:tr h="474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cs typeface="B Nazanin" panose="00000400000000000000" pitchFamily="2" charset="-78"/>
                        </a:rPr>
                        <a:t>❌</a:t>
                      </a:r>
                      <a:endParaRPr lang="en-US" dirty="0">
                        <a:solidFill>
                          <a:srgbClr val="FF4E00"/>
                        </a:solidFill>
                        <a:cs typeface="B Nazanin" panose="00000400000000000000" pitchFamily="2" charset="-78"/>
                      </a:endParaRPr>
                    </a:p>
                  </a:txBody>
                  <a:tcPr anchor="ctr"/>
                </a:tc>
                <a:tc>
                  <a:txBody>
                    <a:bodyPr/>
                    <a:lstStyle/>
                    <a:p>
                      <a:pPr algn="r" rtl="1"/>
                      <a:r>
                        <a:rPr lang="fa-IR" sz="1500" dirty="0">
                          <a:cs typeface="B Nazanin" panose="00000400000000000000" pitchFamily="2" charset="-78"/>
                        </a:rPr>
                        <a:t>14 کانال </a:t>
                      </a:r>
                      <a:r>
                        <a:rPr lang="en-US" sz="1500" dirty="0">
                          <a:cs typeface="B Nazanin" panose="00000400000000000000" pitchFamily="2" charset="-78"/>
                        </a:rPr>
                        <a:t>EEG</a:t>
                      </a:r>
                      <a:r>
                        <a:rPr lang="fa-IR" sz="1500" dirty="0">
                          <a:cs typeface="B Nazanin" panose="00000400000000000000" pitchFamily="2" charset="-78"/>
                        </a:rPr>
                        <a:t> خشک</a:t>
                      </a:r>
                      <a:endParaRPr lang="en-US" sz="1500" dirty="0">
                        <a:cs typeface="B Nazanin" panose="00000400000000000000" pitchFamily="2" charset="-78"/>
                      </a:endParaRPr>
                    </a:p>
                  </a:txBody>
                  <a:tcPr anchor="ctr"/>
                </a:tc>
                <a:tc>
                  <a:txBody>
                    <a:bodyPr/>
                    <a:lstStyle/>
                    <a:p>
                      <a:pPr algn="r"/>
                      <a:endParaRPr lang="en-US" dirty="0">
                        <a:cs typeface="B Nazanin" panose="00000400000000000000" pitchFamily="2" charset="-78"/>
                      </a:endParaRPr>
                    </a:p>
                  </a:txBody>
                  <a:tcPr anchor="ctr"/>
                </a:tc>
                <a:tc>
                  <a:txBody>
                    <a:bodyPr/>
                    <a:lstStyle/>
                    <a:p>
                      <a:pPr algn="r"/>
                      <a:r>
                        <a:rPr lang="fa-IR" dirty="0">
                          <a:cs typeface="B Nazanin" panose="00000400000000000000" pitchFamily="2" charset="-78"/>
                        </a:rPr>
                        <a:t>اموتیو - اپوک</a:t>
                      </a:r>
                      <a:endParaRPr lang="en-US" dirty="0">
                        <a:cs typeface="B Nazanin" panose="00000400000000000000" pitchFamily="2" charset="-78"/>
                      </a:endParaRPr>
                    </a:p>
                  </a:txBody>
                  <a:tcPr anchor="ctr"/>
                </a:tc>
                <a:extLst>
                  <a:ext uri="{0D108BD9-81ED-4DB2-BD59-A6C34878D82A}">
                    <a16:rowId xmlns:a16="http://schemas.microsoft.com/office/drawing/2014/main" val="3295429886"/>
                  </a:ext>
                </a:extLst>
              </a:tr>
              <a:tr h="474223">
                <a:tc>
                  <a:txBody>
                    <a:bodyPr/>
                    <a:lstStyle/>
                    <a:p>
                      <a:pPr algn="ctr"/>
                      <a:r>
                        <a:rPr lang="en-US" dirty="0">
                          <a:cs typeface="B Nazanin" panose="00000400000000000000" pitchFamily="2" charset="-78"/>
                        </a:rPr>
                        <a:t>❌</a:t>
                      </a:r>
                      <a:endParaRPr lang="en-US" dirty="0">
                        <a:solidFill>
                          <a:srgbClr val="FF4E00"/>
                        </a:solidFill>
                        <a:cs typeface="B Nazanin" panose="00000400000000000000" pitchFamily="2" charset="-78"/>
                      </a:endParaRPr>
                    </a:p>
                  </a:txBody>
                  <a:tcPr anchor="ctr"/>
                </a:tc>
                <a:tc>
                  <a:txBody>
                    <a:bodyPr/>
                    <a:lstStyle/>
                    <a:p>
                      <a:pPr algn="r" rtl="1"/>
                      <a:r>
                        <a:rPr lang="fa-IR" sz="1500" dirty="0">
                          <a:cs typeface="B Nazanin" panose="00000400000000000000" pitchFamily="2" charset="-78"/>
                        </a:rPr>
                        <a:t>2 کانال</a:t>
                      </a:r>
                      <a:r>
                        <a:rPr lang="en-US" sz="1500" dirty="0">
                          <a:cs typeface="B Nazanin" panose="00000400000000000000" pitchFamily="2" charset="-78"/>
                        </a:rPr>
                        <a:t>EEG </a:t>
                      </a:r>
                      <a:r>
                        <a:rPr lang="fa-IR" sz="1500" dirty="0">
                          <a:cs typeface="B Nazanin" panose="00000400000000000000" pitchFamily="2" charset="-78"/>
                        </a:rPr>
                        <a:t> خشک (</a:t>
                      </a:r>
                      <a:r>
                        <a:rPr lang="en-US" sz="1400" dirty="0">
                          <a:cs typeface="B Nazanin" panose="00000400000000000000" pitchFamily="2" charset="-78"/>
                        </a:rPr>
                        <a:t>Fp1 – Fp2</a:t>
                      </a:r>
                      <a:r>
                        <a:rPr lang="fa-IR" sz="1400" dirty="0">
                          <a:cs typeface="B Nazanin" panose="00000400000000000000" pitchFamily="2" charset="-78"/>
                        </a:rPr>
                        <a:t>)</a:t>
                      </a:r>
                      <a:endParaRPr lang="en-US" sz="1500" dirty="0">
                        <a:cs typeface="B Nazanin" panose="00000400000000000000" pitchFamily="2" charset="-78"/>
                      </a:endParaRPr>
                    </a:p>
                  </a:txBody>
                  <a:tcPr anchor="ctr"/>
                </a:tc>
                <a:tc>
                  <a:txBody>
                    <a:bodyPr/>
                    <a:lstStyle/>
                    <a:p>
                      <a:pPr algn="r"/>
                      <a:endParaRPr lang="en-US" dirty="0">
                        <a:cs typeface="B Nazanin" panose="00000400000000000000" pitchFamily="2" charset="-78"/>
                      </a:endParaRPr>
                    </a:p>
                  </a:txBody>
                  <a:tcPr anchor="ctr"/>
                </a:tc>
                <a:tc>
                  <a:txBody>
                    <a:bodyPr/>
                    <a:lstStyle/>
                    <a:p>
                      <a:pPr algn="r"/>
                      <a:r>
                        <a:rPr lang="fa-IR" dirty="0">
                          <a:cs typeface="B Nazanin" panose="00000400000000000000" pitchFamily="2" charset="-78"/>
                        </a:rPr>
                        <a:t>آی‌بند+</a:t>
                      </a:r>
                      <a:endParaRPr lang="en-US" dirty="0">
                        <a:cs typeface="B Nazanin" panose="00000400000000000000" pitchFamily="2" charset="-78"/>
                      </a:endParaRPr>
                    </a:p>
                  </a:txBody>
                  <a:tcPr anchor="ctr"/>
                </a:tc>
                <a:extLst>
                  <a:ext uri="{0D108BD9-81ED-4DB2-BD59-A6C34878D82A}">
                    <a16:rowId xmlns:a16="http://schemas.microsoft.com/office/drawing/2014/main" val="2984030506"/>
                  </a:ext>
                </a:extLst>
              </a:tr>
              <a:tr h="474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cs typeface="B Nazanin" panose="00000400000000000000" pitchFamily="2" charset="-78"/>
                        </a:rPr>
                        <a:t>✅</a:t>
                      </a: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500" dirty="0">
                          <a:cs typeface="B Nazanin" panose="00000400000000000000" pitchFamily="2" charset="-78"/>
                        </a:rPr>
                        <a:t>4 کانال</a:t>
                      </a:r>
                      <a:r>
                        <a:rPr lang="en-US" sz="1500" dirty="0">
                          <a:cs typeface="B Nazanin" panose="00000400000000000000" pitchFamily="2" charset="-78"/>
                        </a:rPr>
                        <a:t>EEG </a:t>
                      </a:r>
                      <a:r>
                        <a:rPr lang="fa-IR" sz="1500" dirty="0">
                          <a:cs typeface="B Nazanin" panose="00000400000000000000" pitchFamily="2" charset="-78"/>
                        </a:rPr>
                        <a:t> خشک (</a:t>
                      </a:r>
                      <a:r>
                        <a:rPr lang="en-US" sz="1600" dirty="0">
                          <a:cs typeface="B Nazanin" panose="00000400000000000000" pitchFamily="2" charset="-78"/>
                        </a:rPr>
                        <a:t>– </a:t>
                      </a:r>
                      <a:r>
                        <a:rPr lang="en-US" sz="1400" dirty="0">
                          <a:cs typeface="B Nazanin" panose="00000400000000000000" pitchFamily="2" charset="-78"/>
                        </a:rPr>
                        <a:t>AF7</a:t>
                      </a:r>
                      <a:r>
                        <a:rPr lang="fa-IR" sz="1400" dirty="0">
                          <a:cs typeface="B Nazanin" panose="00000400000000000000" pitchFamily="2" charset="-78"/>
                        </a:rPr>
                        <a:t> </a:t>
                      </a:r>
                      <a:r>
                        <a:rPr lang="en-US" sz="1400" dirty="0">
                          <a:cs typeface="B Nazanin" panose="00000400000000000000" pitchFamily="2" charset="-78"/>
                        </a:rPr>
                        <a:t>AF8</a:t>
                      </a:r>
                      <a:r>
                        <a:rPr lang="fa-IR" sz="1400" dirty="0">
                          <a:cs typeface="B Nazanin" panose="00000400000000000000" pitchFamily="2" charset="-78"/>
                        </a:rPr>
                        <a:t> </a:t>
                      </a:r>
                      <a:r>
                        <a:rPr lang="en-US" sz="1400" dirty="0">
                          <a:cs typeface="B Nazanin" panose="00000400000000000000" pitchFamily="2" charset="-78"/>
                        </a:rPr>
                        <a:t>–TP9  – TP10</a:t>
                      </a:r>
                      <a:r>
                        <a:rPr lang="fa-IR" sz="1400" dirty="0">
                          <a:cs typeface="B Nazanin" panose="00000400000000000000" pitchFamily="2" charset="-78"/>
                        </a:rPr>
                        <a:t>)</a:t>
                      </a:r>
                      <a:endParaRPr lang="en-US" sz="1500" dirty="0">
                        <a:cs typeface="B Nazanin" panose="00000400000000000000" pitchFamily="2" charset="-78"/>
                      </a:endParaRPr>
                    </a:p>
                  </a:txBody>
                  <a:tcPr anchor="ctr"/>
                </a:tc>
                <a:tc>
                  <a:txBody>
                    <a:bodyPr/>
                    <a:lstStyle/>
                    <a:p>
                      <a:pPr algn="r"/>
                      <a:endParaRPr lang="en-US" dirty="0">
                        <a:cs typeface="B Nazanin" panose="00000400000000000000" pitchFamily="2" charset="-78"/>
                      </a:endParaRPr>
                    </a:p>
                  </a:txBody>
                  <a:tcPr anchor="ctr"/>
                </a:tc>
                <a:tc>
                  <a:txBody>
                    <a:bodyPr/>
                    <a:lstStyle/>
                    <a:p>
                      <a:pPr algn="r"/>
                      <a:r>
                        <a:rPr lang="fa-IR" dirty="0">
                          <a:cs typeface="B Nazanin" panose="00000400000000000000" pitchFamily="2" charset="-78"/>
                        </a:rPr>
                        <a:t>میوز5</a:t>
                      </a:r>
                      <a:endParaRPr lang="en-US" dirty="0">
                        <a:cs typeface="B Nazanin" panose="00000400000000000000" pitchFamily="2" charset="-78"/>
                      </a:endParaRPr>
                    </a:p>
                  </a:txBody>
                  <a:tcPr anchor="ctr"/>
                </a:tc>
                <a:extLst>
                  <a:ext uri="{0D108BD9-81ED-4DB2-BD59-A6C34878D82A}">
                    <a16:rowId xmlns:a16="http://schemas.microsoft.com/office/drawing/2014/main" val="2122637101"/>
                  </a:ext>
                </a:extLst>
              </a:tr>
              <a:tr h="474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cs typeface="B Nazanin" panose="00000400000000000000" pitchFamily="2" charset="-78"/>
                        </a:rPr>
                        <a:t>✅</a:t>
                      </a:r>
                    </a:p>
                  </a:txBody>
                  <a:tcPr anchor="ct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500" dirty="0">
                          <a:cs typeface="B Nazanin" panose="00000400000000000000" pitchFamily="2" charset="-78"/>
                        </a:rPr>
                        <a:t>2 کانال</a:t>
                      </a:r>
                      <a:r>
                        <a:rPr lang="en-US" sz="1500" dirty="0">
                          <a:cs typeface="B Nazanin" panose="00000400000000000000" pitchFamily="2" charset="-78"/>
                        </a:rPr>
                        <a:t>EEG </a:t>
                      </a:r>
                      <a:r>
                        <a:rPr lang="fa-IR" sz="1500" dirty="0">
                          <a:cs typeface="B Nazanin" panose="00000400000000000000" pitchFamily="2" charset="-78"/>
                        </a:rPr>
                        <a:t> تر (</a:t>
                      </a:r>
                      <a:r>
                        <a:rPr lang="en-US" sz="1400" dirty="0">
                          <a:cs typeface="B Nazanin" panose="00000400000000000000" pitchFamily="2" charset="-78"/>
                        </a:rPr>
                        <a:t>AF7 – AF8</a:t>
                      </a:r>
                      <a:r>
                        <a:rPr lang="fa-IR" sz="1400" dirty="0">
                          <a:cs typeface="B Nazanin" panose="00000400000000000000" pitchFamily="2" charset="-78"/>
                        </a:rPr>
                        <a:t>)</a:t>
                      </a:r>
                      <a:endParaRPr lang="en-US" sz="1500" dirty="0">
                        <a:cs typeface="B Nazanin" panose="00000400000000000000" pitchFamily="2" charset="-78"/>
                      </a:endParaRPr>
                    </a:p>
                  </a:txBody>
                  <a:tcPr anchor="ctr"/>
                </a:tc>
                <a:tc>
                  <a:txBody>
                    <a:bodyPr/>
                    <a:lstStyle/>
                    <a:p>
                      <a:pPr algn="r"/>
                      <a:endParaRPr lang="en-US" dirty="0">
                        <a:cs typeface="B Nazanin" panose="00000400000000000000" pitchFamily="2" charset="-78"/>
                      </a:endParaRPr>
                    </a:p>
                  </a:txBody>
                  <a:tcPr anchor="ctr"/>
                </a:tc>
                <a:tc>
                  <a:txBody>
                    <a:bodyPr/>
                    <a:lstStyle/>
                    <a:p>
                      <a:pPr algn="r"/>
                      <a:r>
                        <a:rPr lang="fa-IR" dirty="0">
                          <a:cs typeface="B Nazanin" panose="00000400000000000000" pitchFamily="2" charset="-78"/>
                        </a:rPr>
                        <a:t>زی‌مکس</a:t>
                      </a:r>
                      <a:endParaRPr lang="en-US" dirty="0">
                        <a:cs typeface="B Nazanin" panose="00000400000000000000" pitchFamily="2" charset="-78"/>
                      </a:endParaRPr>
                    </a:p>
                  </a:txBody>
                  <a:tcPr anchor="ctr"/>
                </a:tc>
                <a:extLst>
                  <a:ext uri="{0D108BD9-81ED-4DB2-BD59-A6C34878D82A}">
                    <a16:rowId xmlns:a16="http://schemas.microsoft.com/office/drawing/2014/main" val="2148520166"/>
                  </a:ext>
                </a:extLst>
              </a:tr>
            </a:tbl>
          </a:graphicData>
        </a:graphic>
      </p:graphicFrame>
      <p:pic>
        <p:nvPicPr>
          <p:cNvPr id="7" name="Picture 6">
            <a:extLst>
              <a:ext uri="{FF2B5EF4-FFF2-40B4-BE49-F238E27FC236}">
                <a16:creationId xmlns:a16="http://schemas.microsoft.com/office/drawing/2014/main" id="{08B6F756-580E-EE3B-9C3F-A4BA4B377383}"/>
              </a:ext>
            </a:extLst>
          </p:cNvPr>
          <p:cNvPicPr>
            <a:picLocks noChangeAspect="1"/>
          </p:cNvPicPr>
          <p:nvPr/>
        </p:nvPicPr>
        <p:blipFill>
          <a:blip r:embed="rId4"/>
          <a:stretch>
            <a:fillRect/>
          </a:stretch>
        </p:blipFill>
        <p:spPr>
          <a:xfrm>
            <a:off x="7907272" y="2495151"/>
            <a:ext cx="395420" cy="332485"/>
          </a:xfrm>
          <a:prstGeom prst="rect">
            <a:avLst/>
          </a:prstGeom>
        </p:spPr>
      </p:pic>
      <p:pic>
        <p:nvPicPr>
          <p:cNvPr id="24" name="Picture 23">
            <a:extLst>
              <a:ext uri="{FF2B5EF4-FFF2-40B4-BE49-F238E27FC236}">
                <a16:creationId xmlns:a16="http://schemas.microsoft.com/office/drawing/2014/main" id="{5515A8C7-C24E-671A-E17A-5AC8A80E4DB8}"/>
              </a:ext>
            </a:extLst>
          </p:cNvPr>
          <p:cNvPicPr>
            <a:picLocks noChangeAspect="1"/>
          </p:cNvPicPr>
          <p:nvPr/>
        </p:nvPicPr>
        <p:blipFill>
          <a:blip r:embed="rId4"/>
          <a:stretch>
            <a:fillRect/>
          </a:stretch>
        </p:blipFill>
        <p:spPr>
          <a:xfrm>
            <a:off x="7907272" y="3038076"/>
            <a:ext cx="395420" cy="332485"/>
          </a:xfrm>
          <a:prstGeom prst="rect">
            <a:avLst/>
          </a:prstGeom>
        </p:spPr>
      </p:pic>
      <p:pic>
        <p:nvPicPr>
          <p:cNvPr id="25" name="Picture 24">
            <a:extLst>
              <a:ext uri="{FF2B5EF4-FFF2-40B4-BE49-F238E27FC236}">
                <a16:creationId xmlns:a16="http://schemas.microsoft.com/office/drawing/2014/main" id="{9901BF0B-4CAB-295E-93AD-046545239B06}"/>
              </a:ext>
            </a:extLst>
          </p:cNvPr>
          <p:cNvPicPr>
            <a:picLocks noChangeAspect="1"/>
          </p:cNvPicPr>
          <p:nvPr/>
        </p:nvPicPr>
        <p:blipFill>
          <a:blip r:embed="rId4"/>
          <a:stretch>
            <a:fillRect/>
          </a:stretch>
        </p:blipFill>
        <p:spPr>
          <a:xfrm>
            <a:off x="7907272" y="3523851"/>
            <a:ext cx="395420" cy="332485"/>
          </a:xfrm>
          <a:prstGeom prst="rect">
            <a:avLst/>
          </a:prstGeom>
        </p:spPr>
      </p:pic>
      <p:pic>
        <p:nvPicPr>
          <p:cNvPr id="26" name="Picture 25">
            <a:extLst>
              <a:ext uri="{FF2B5EF4-FFF2-40B4-BE49-F238E27FC236}">
                <a16:creationId xmlns:a16="http://schemas.microsoft.com/office/drawing/2014/main" id="{76DDE76C-AAD2-C385-F77F-1DA33BE65F83}"/>
              </a:ext>
            </a:extLst>
          </p:cNvPr>
          <p:cNvPicPr>
            <a:picLocks noChangeAspect="1"/>
          </p:cNvPicPr>
          <p:nvPr/>
        </p:nvPicPr>
        <p:blipFill>
          <a:blip r:embed="rId4"/>
          <a:stretch>
            <a:fillRect/>
          </a:stretch>
        </p:blipFill>
        <p:spPr>
          <a:xfrm>
            <a:off x="7907272" y="3984990"/>
            <a:ext cx="395420" cy="332485"/>
          </a:xfrm>
          <a:prstGeom prst="rect">
            <a:avLst/>
          </a:prstGeom>
        </p:spPr>
      </p:pic>
      <p:pic>
        <p:nvPicPr>
          <p:cNvPr id="31" name="Picture 30">
            <a:extLst>
              <a:ext uri="{FF2B5EF4-FFF2-40B4-BE49-F238E27FC236}">
                <a16:creationId xmlns:a16="http://schemas.microsoft.com/office/drawing/2014/main" id="{61399818-78B8-41D9-3116-C4631FA5BF87}"/>
              </a:ext>
            </a:extLst>
          </p:cNvPr>
          <p:cNvPicPr>
            <a:picLocks noChangeAspect="1"/>
          </p:cNvPicPr>
          <p:nvPr/>
        </p:nvPicPr>
        <p:blipFill>
          <a:blip r:embed="rId4"/>
          <a:stretch>
            <a:fillRect/>
          </a:stretch>
        </p:blipFill>
        <p:spPr>
          <a:xfrm>
            <a:off x="7907272" y="4494039"/>
            <a:ext cx="395420" cy="332485"/>
          </a:xfrm>
          <a:prstGeom prst="rect">
            <a:avLst/>
          </a:prstGeom>
        </p:spPr>
      </p:pic>
      <p:pic>
        <p:nvPicPr>
          <p:cNvPr id="35" name="Picture 34">
            <a:extLst>
              <a:ext uri="{FF2B5EF4-FFF2-40B4-BE49-F238E27FC236}">
                <a16:creationId xmlns:a16="http://schemas.microsoft.com/office/drawing/2014/main" id="{037807F2-1019-A374-CF66-6F4D0F84ECF4}"/>
              </a:ext>
            </a:extLst>
          </p:cNvPr>
          <p:cNvPicPr>
            <a:picLocks noChangeAspect="1"/>
          </p:cNvPicPr>
          <p:nvPr/>
        </p:nvPicPr>
        <p:blipFill>
          <a:blip r:embed="rId4"/>
          <a:stretch>
            <a:fillRect/>
          </a:stretch>
        </p:blipFill>
        <p:spPr>
          <a:xfrm>
            <a:off x="7907272" y="5005189"/>
            <a:ext cx="395420" cy="332485"/>
          </a:xfrm>
          <a:prstGeom prst="rect">
            <a:avLst/>
          </a:prstGeom>
        </p:spPr>
      </p:pic>
      <p:pic>
        <p:nvPicPr>
          <p:cNvPr id="9" name="Picture 8">
            <a:extLst>
              <a:ext uri="{FF2B5EF4-FFF2-40B4-BE49-F238E27FC236}">
                <a16:creationId xmlns:a16="http://schemas.microsoft.com/office/drawing/2014/main" id="{28A16A3D-DBB3-91D2-1A60-CCB719B783C0}"/>
              </a:ext>
            </a:extLst>
          </p:cNvPr>
          <p:cNvPicPr>
            <a:picLocks noChangeAspect="1"/>
          </p:cNvPicPr>
          <p:nvPr/>
        </p:nvPicPr>
        <p:blipFill>
          <a:blip r:embed="rId5"/>
          <a:stretch>
            <a:fillRect/>
          </a:stretch>
        </p:blipFill>
        <p:spPr>
          <a:xfrm>
            <a:off x="7286037" y="2531512"/>
            <a:ext cx="530706" cy="274915"/>
          </a:xfrm>
          <a:prstGeom prst="rect">
            <a:avLst/>
          </a:prstGeom>
        </p:spPr>
      </p:pic>
      <p:pic>
        <p:nvPicPr>
          <p:cNvPr id="39" name="Picture 38">
            <a:extLst>
              <a:ext uri="{FF2B5EF4-FFF2-40B4-BE49-F238E27FC236}">
                <a16:creationId xmlns:a16="http://schemas.microsoft.com/office/drawing/2014/main" id="{EFE221AB-FD19-971B-68AF-8E9AA0016D5D}"/>
              </a:ext>
            </a:extLst>
          </p:cNvPr>
          <p:cNvPicPr>
            <a:picLocks noChangeAspect="1"/>
          </p:cNvPicPr>
          <p:nvPr/>
        </p:nvPicPr>
        <p:blipFill>
          <a:blip r:embed="rId5"/>
          <a:stretch>
            <a:fillRect/>
          </a:stretch>
        </p:blipFill>
        <p:spPr>
          <a:xfrm>
            <a:off x="7286037" y="5027439"/>
            <a:ext cx="530706" cy="274915"/>
          </a:xfrm>
          <a:prstGeom prst="rect">
            <a:avLst/>
          </a:prstGeom>
        </p:spPr>
      </p:pic>
      <p:pic>
        <p:nvPicPr>
          <p:cNvPr id="12" name="Picture 11">
            <a:extLst>
              <a:ext uri="{FF2B5EF4-FFF2-40B4-BE49-F238E27FC236}">
                <a16:creationId xmlns:a16="http://schemas.microsoft.com/office/drawing/2014/main" id="{DCFE26BF-EEB8-1AE0-7976-BA58375AE81A}"/>
              </a:ext>
            </a:extLst>
          </p:cNvPr>
          <p:cNvPicPr>
            <a:picLocks noChangeAspect="1"/>
          </p:cNvPicPr>
          <p:nvPr/>
        </p:nvPicPr>
        <p:blipFill rotWithShape="1">
          <a:blip r:embed="rId6"/>
          <a:srcRect t="40887"/>
          <a:stretch/>
        </p:blipFill>
        <p:spPr>
          <a:xfrm>
            <a:off x="6982369" y="2510136"/>
            <a:ext cx="213139" cy="332485"/>
          </a:xfrm>
          <a:prstGeom prst="rect">
            <a:avLst/>
          </a:prstGeom>
        </p:spPr>
      </p:pic>
      <p:pic>
        <p:nvPicPr>
          <p:cNvPr id="42" name="Picture 41">
            <a:extLst>
              <a:ext uri="{FF2B5EF4-FFF2-40B4-BE49-F238E27FC236}">
                <a16:creationId xmlns:a16="http://schemas.microsoft.com/office/drawing/2014/main" id="{8EF3DCF6-0AC7-7736-50B6-C7E79DA0DFA4}"/>
              </a:ext>
            </a:extLst>
          </p:cNvPr>
          <p:cNvPicPr>
            <a:picLocks noChangeAspect="1"/>
          </p:cNvPicPr>
          <p:nvPr/>
        </p:nvPicPr>
        <p:blipFill>
          <a:blip r:embed="rId5"/>
          <a:stretch>
            <a:fillRect/>
          </a:stretch>
        </p:blipFill>
        <p:spPr>
          <a:xfrm>
            <a:off x="7286037" y="4535142"/>
            <a:ext cx="530706" cy="274915"/>
          </a:xfrm>
          <a:prstGeom prst="rect">
            <a:avLst/>
          </a:prstGeom>
        </p:spPr>
      </p:pic>
      <p:pic>
        <p:nvPicPr>
          <p:cNvPr id="15" name="Picture 14">
            <a:extLst>
              <a:ext uri="{FF2B5EF4-FFF2-40B4-BE49-F238E27FC236}">
                <a16:creationId xmlns:a16="http://schemas.microsoft.com/office/drawing/2014/main" id="{6D80132B-3C1B-8724-C1AE-3C4E1EE3C6D9}"/>
              </a:ext>
            </a:extLst>
          </p:cNvPr>
          <p:cNvPicPr>
            <a:picLocks noChangeAspect="1"/>
          </p:cNvPicPr>
          <p:nvPr/>
        </p:nvPicPr>
        <p:blipFill>
          <a:blip r:embed="rId7"/>
          <a:stretch>
            <a:fillRect/>
          </a:stretch>
        </p:blipFill>
        <p:spPr>
          <a:xfrm>
            <a:off x="6573701" y="2526803"/>
            <a:ext cx="318139" cy="279624"/>
          </a:xfrm>
          <a:prstGeom prst="rect">
            <a:avLst/>
          </a:prstGeom>
        </p:spPr>
      </p:pic>
      <p:pic>
        <p:nvPicPr>
          <p:cNvPr id="43" name="Picture 42">
            <a:extLst>
              <a:ext uri="{FF2B5EF4-FFF2-40B4-BE49-F238E27FC236}">
                <a16:creationId xmlns:a16="http://schemas.microsoft.com/office/drawing/2014/main" id="{A53E042D-E190-B9F1-3FEB-DBE9263151BF}"/>
              </a:ext>
            </a:extLst>
          </p:cNvPr>
          <p:cNvPicPr>
            <a:picLocks noChangeAspect="1"/>
          </p:cNvPicPr>
          <p:nvPr/>
        </p:nvPicPr>
        <p:blipFill>
          <a:blip r:embed="rId7"/>
          <a:stretch>
            <a:fillRect/>
          </a:stretch>
        </p:blipFill>
        <p:spPr>
          <a:xfrm>
            <a:off x="6867844" y="4503564"/>
            <a:ext cx="318139" cy="279624"/>
          </a:xfrm>
          <a:prstGeom prst="rect">
            <a:avLst/>
          </a:prstGeom>
        </p:spPr>
      </p:pic>
      <p:pic>
        <p:nvPicPr>
          <p:cNvPr id="44" name="Picture 43">
            <a:extLst>
              <a:ext uri="{FF2B5EF4-FFF2-40B4-BE49-F238E27FC236}">
                <a16:creationId xmlns:a16="http://schemas.microsoft.com/office/drawing/2014/main" id="{C0A0F975-A739-5A5C-E209-C49FEE134C89}"/>
              </a:ext>
            </a:extLst>
          </p:cNvPr>
          <p:cNvPicPr>
            <a:picLocks noChangeAspect="1"/>
          </p:cNvPicPr>
          <p:nvPr/>
        </p:nvPicPr>
        <p:blipFill>
          <a:blip r:embed="rId7"/>
          <a:stretch>
            <a:fillRect/>
          </a:stretch>
        </p:blipFill>
        <p:spPr>
          <a:xfrm>
            <a:off x="6867844" y="5031619"/>
            <a:ext cx="318139" cy="279624"/>
          </a:xfrm>
          <a:prstGeom prst="rect">
            <a:avLst/>
          </a:prstGeom>
        </p:spPr>
      </p:pic>
      <p:pic>
        <p:nvPicPr>
          <p:cNvPr id="20" name="Picture 19">
            <a:extLst>
              <a:ext uri="{FF2B5EF4-FFF2-40B4-BE49-F238E27FC236}">
                <a16:creationId xmlns:a16="http://schemas.microsoft.com/office/drawing/2014/main" id="{0C79D4C1-F012-D5D8-253C-D5B0F7D0A0BE}"/>
              </a:ext>
            </a:extLst>
          </p:cNvPr>
          <p:cNvPicPr>
            <a:picLocks noChangeAspect="1"/>
          </p:cNvPicPr>
          <p:nvPr/>
        </p:nvPicPr>
        <p:blipFill rotWithShape="1">
          <a:blip r:embed="rId8"/>
          <a:srcRect t="17714" b="11004"/>
          <a:stretch/>
        </p:blipFill>
        <p:spPr>
          <a:xfrm>
            <a:off x="6305849" y="4970760"/>
            <a:ext cx="481801" cy="428625"/>
          </a:xfrm>
          <a:prstGeom prst="rect">
            <a:avLst/>
          </a:prstGeom>
        </p:spPr>
      </p:pic>
      <p:pic>
        <p:nvPicPr>
          <p:cNvPr id="45" name="Picture 44">
            <a:extLst>
              <a:ext uri="{FF2B5EF4-FFF2-40B4-BE49-F238E27FC236}">
                <a16:creationId xmlns:a16="http://schemas.microsoft.com/office/drawing/2014/main" id="{DBB6AB7B-9137-B050-2A5B-CD032B97029C}"/>
              </a:ext>
            </a:extLst>
          </p:cNvPr>
          <p:cNvPicPr>
            <a:picLocks noChangeAspect="1"/>
          </p:cNvPicPr>
          <p:nvPr/>
        </p:nvPicPr>
        <p:blipFill rotWithShape="1">
          <a:blip r:embed="rId8"/>
          <a:srcRect t="17714" b="11004"/>
          <a:stretch/>
        </p:blipFill>
        <p:spPr>
          <a:xfrm>
            <a:off x="6305849" y="4445586"/>
            <a:ext cx="481801" cy="428625"/>
          </a:xfrm>
          <a:prstGeom prst="rect">
            <a:avLst/>
          </a:prstGeom>
        </p:spPr>
      </p:pic>
      <p:pic>
        <p:nvPicPr>
          <p:cNvPr id="46" name="Picture 45">
            <a:extLst>
              <a:ext uri="{FF2B5EF4-FFF2-40B4-BE49-F238E27FC236}">
                <a16:creationId xmlns:a16="http://schemas.microsoft.com/office/drawing/2014/main" id="{1060EEF4-0CFA-B4B6-3FCF-5A94077C7032}"/>
              </a:ext>
            </a:extLst>
          </p:cNvPr>
          <p:cNvPicPr>
            <a:picLocks noChangeAspect="1"/>
          </p:cNvPicPr>
          <p:nvPr/>
        </p:nvPicPr>
        <p:blipFill rotWithShape="1">
          <a:blip r:embed="rId8"/>
          <a:srcRect t="17714" b="11004"/>
          <a:stretch/>
        </p:blipFill>
        <p:spPr>
          <a:xfrm>
            <a:off x="7327759" y="3939543"/>
            <a:ext cx="481801" cy="428625"/>
          </a:xfrm>
          <a:prstGeom prst="rect">
            <a:avLst/>
          </a:prstGeom>
        </p:spPr>
      </p:pic>
      <p:pic>
        <p:nvPicPr>
          <p:cNvPr id="47" name="Picture 46">
            <a:extLst>
              <a:ext uri="{FF2B5EF4-FFF2-40B4-BE49-F238E27FC236}">
                <a16:creationId xmlns:a16="http://schemas.microsoft.com/office/drawing/2014/main" id="{15EAE761-9513-92B7-22A1-2E665BEFC57D}"/>
              </a:ext>
            </a:extLst>
          </p:cNvPr>
          <p:cNvPicPr>
            <a:picLocks noChangeAspect="1"/>
          </p:cNvPicPr>
          <p:nvPr/>
        </p:nvPicPr>
        <p:blipFill rotWithShape="1">
          <a:blip r:embed="rId8"/>
          <a:srcRect t="17714" b="11004"/>
          <a:stretch/>
        </p:blipFill>
        <p:spPr>
          <a:xfrm>
            <a:off x="7328592" y="3459268"/>
            <a:ext cx="481801" cy="428625"/>
          </a:xfrm>
          <a:prstGeom prst="rect">
            <a:avLst/>
          </a:prstGeom>
        </p:spPr>
      </p:pic>
      <p:pic>
        <p:nvPicPr>
          <p:cNvPr id="48" name="Picture 47">
            <a:extLst>
              <a:ext uri="{FF2B5EF4-FFF2-40B4-BE49-F238E27FC236}">
                <a16:creationId xmlns:a16="http://schemas.microsoft.com/office/drawing/2014/main" id="{1EE55675-611E-8742-EF7A-068655FD5B59}"/>
              </a:ext>
            </a:extLst>
          </p:cNvPr>
          <p:cNvPicPr>
            <a:picLocks noChangeAspect="1"/>
          </p:cNvPicPr>
          <p:nvPr/>
        </p:nvPicPr>
        <p:blipFill rotWithShape="1">
          <a:blip r:embed="rId8"/>
          <a:srcRect t="17714" b="11004"/>
          <a:stretch/>
        </p:blipFill>
        <p:spPr>
          <a:xfrm>
            <a:off x="7327759" y="2978993"/>
            <a:ext cx="481801" cy="428625"/>
          </a:xfrm>
          <a:prstGeom prst="rect">
            <a:avLst/>
          </a:prstGeom>
        </p:spPr>
      </p:pic>
      <p:pic>
        <p:nvPicPr>
          <p:cNvPr id="22" name="Picture 21">
            <a:extLst>
              <a:ext uri="{FF2B5EF4-FFF2-40B4-BE49-F238E27FC236}">
                <a16:creationId xmlns:a16="http://schemas.microsoft.com/office/drawing/2014/main" id="{DAFDE3C0-D671-5586-81B1-E72CC56492CB}"/>
              </a:ext>
            </a:extLst>
          </p:cNvPr>
          <p:cNvPicPr>
            <a:picLocks noChangeAspect="1"/>
          </p:cNvPicPr>
          <p:nvPr/>
        </p:nvPicPr>
        <p:blipFill>
          <a:blip r:embed="rId9"/>
          <a:stretch>
            <a:fillRect/>
          </a:stretch>
        </p:blipFill>
        <p:spPr>
          <a:xfrm>
            <a:off x="5832862" y="4467871"/>
            <a:ext cx="406339" cy="406339"/>
          </a:xfrm>
          <a:prstGeom prst="rect">
            <a:avLst/>
          </a:prstGeom>
        </p:spPr>
      </p:pic>
      <p:pic>
        <p:nvPicPr>
          <p:cNvPr id="50" name="Picture 49">
            <a:extLst>
              <a:ext uri="{FF2B5EF4-FFF2-40B4-BE49-F238E27FC236}">
                <a16:creationId xmlns:a16="http://schemas.microsoft.com/office/drawing/2014/main" id="{4254A991-6FD4-21E3-9F7E-B16CCB5F4CD3}"/>
              </a:ext>
            </a:extLst>
          </p:cNvPr>
          <p:cNvPicPr>
            <a:picLocks noChangeAspect="1"/>
          </p:cNvPicPr>
          <p:nvPr/>
        </p:nvPicPr>
        <p:blipFill>
          <a:blip r:embed="rId10"/>
          <a:stretch>
            <a:fillRect/>
          </a:stretch>
        </p:blipFill>
        <p:spPr>
          <a:xfrm>
            <a:off x="5858669" y="5005189"/>
            <a:ext cx="356405" cy="356405"/>
          </a:xfrm>
          <a:prstGeom prst="rect">
            <a:avLst/>
          </a:prstGeom>
        </p:spPr>
      </p:pic>
      <p:graphicFrame>
        <p:nvGraphicFramePr>
          <p:cNvPr id="51" name="Diagram 50">
            <a:extLst>
              <a:ext uri="{FF2B5EF4-FFF2-40B4-BE49-F238E27FC236}">
                <a16:creationId xmlns:a16="http://schemas.microsoft.com/office/drawing/2014/main" id="{8BDEDB82-E35F-6C38-1878-FE4717A1D188}"/>
              </a:ext>
            </a:extLst>
          </p:cNvPr>
          <p:cNvGraphicFramePr/>
          <p:nvPr>
            <p:extLst>
              <p:ext uri="{D42A27DB-BD31-4B8C-83A1-F6EECF244321}">
                <p14:modId xmlns:p14="http://schemas.microsoft.com/office/powerpoint/2010/main" val="2037885908"/>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52" name="Picture 51">
            <a:extLst>
              <a:ext uri="{FF2B5EF4-FFF2-40B4-BE49-F238E27FC236}">
                <a16:creationId xmlns:a16="http://schemas.microsoft.com/office/drawing/2014/main" id="{56DF7E82-704E-9DCC-988F-CBF556F647A6}"/>
              </a:ext>
            </a:extLst>
          </p:cNvPr>
          <p:cNvPicPr>
            <a:picLocks noChangeAspect="1"/>
          </p:cNvPicPr>
          <p:nvPr/>
        </p:nvPicPr>
        <p:blipFill>
          <a:blip r:embed="rId4"/>
          <a:stretch>
            <a:fillRect/>
          </a:stretch>
        </p:blipFill>
        <p:spPr>
          <a:xfrm>
            <a:off x="1978012" y="2395241"/>
            <a:ext cx="282651" cy="237664"/>
          </a:xfrm>
          <a:prstGeom prst="rect">
            <a:avLst/>
          </a:prstGeom>
        </p:spPr>
      </p:pic>
      <p:pic>
        <p:nvPicPr>
          <p:cNvPr id="53" name="Picture 52">
            <a:extLst>
              <a:ext uri="{FF2B5EF4-FFF2-40B4-BE49-F238E27FC236}">
                <a16:creationId xmlns:a16="http://schemas.microsoft.com/office/drawing/2014/main" id="{76BB89A9-456D-3BF4-AF35-466541C4EE01}"/>
              </a:ext>
            </a:extLst>
          </p:cNvPr>
          <p:cNvPicPr>
            <a:picLocks noChangeAspect="1"/>
          </p:cNvPicPr>
          <p:nvPr/>
        </p:nvPicPr>
        <p:blipFill rotWithShape="1">
          <a:blip r:embed="rId8"/>
          <a:srcRect t="17714" b="11004"/>
          <a:stretch/>
        </p:blipFill>
        <p:spPr>
          <a:xfrm>
            <a:off x="1934501" y="2724532"/>
            <a:ext cx="344398" cy="306387"/>
          </a:xfrm>
          <a:prstGeom prst="rect">
            <a:avLst/>
          </a:prstGeom>
        </p:spPr>
      </p:pic>
      <p:pic>
        <p:nvPicPr>
          <p:cNvPr id="54" name="Picture 53">
            <a:extLst>
              <a:ext uri="{FF2B5EF4-FFF2-40B4-BE49-F238E27FC236}">
                <a16:creationId xmlns:a16="http://schemas.microsoft.com/office/drawing/2014/main" id="{5F5DE9D3-30B8-1234-5EEE-F0E2C6B57D82}"/>
              </a:ext>
            </a:extLst>
          </p:cNvPr>
          <p:cNvPicPr>
            <a:picLocks noChangeAspect="1"/>
          </p:cNvPicPr>
          <p:nvPr/>
        </p:nvPicPr>
        <p:blipFill>
          <a:blip r:embed="rId5"/>
          <a:stretch>
            <a:fillRect/>
          </a:stretch>
        </p:blipFill>
        <p:spPr>
          <a:xfrm>
            <a:off x="1925614" y="3139802"/>
            <a:ext cx="379356" cy="196513"/>
          </a:xfrm>
          <a:prstGeom prst="rect">
            <a:avLst/>
          </a:prstGeom>
        </p:spPr>
      </p:pic>
      <p:pic>
        <p:nvPicPr>
          <p:cNvPr id="55" name="Picture 54">
            <a:extLst>
              <a:ext uri="{FF2B5EF4-FFF2-40B4-BE49-F238E27FC236}">
                <a16:creationId xmlns:a16="http://schemas.microsoft.com/office/drawing/2014/main" id="{1AA48EF4-ABD7-05F0-0A74-DA4091DEE600}"/>
              </a:ext>
            </a:extLst>
          </p:cNvPr>
          <p:cNvPicPr>
            <a:picLocks noChangeAspect="1"/>
          </p:cNvPicPr>
          <p:nvPr/>
        </p:nvPicPr>
        <p:blipFill rotWithShape="1">
          <a:blip r:embed="rId6"/>
          <a:srcRect t="40887"/>
          <a:stretch/>
        </p:blipFill>
        <p:spPr>
          <a:xfrm>
            <a:off x="2039115" y="3473969"/>
            <a:ext cx="152354" cy="237664"/>
          </a:xfrm>
          <a:prstGeom prst="rect">
            <a:avLst/>
          </a:prstGeom>
        </p:spPr>
      </p:pic>
      <p:pic>
        <p:nvPicPr>
          <p:cNvPr id="56" name="Picture 55">
            <a:extLst>
              <a:ext uri="{FF2B5EF4-FFF2-40B4-BE49-F238E27FC236}">
                <a16:creationId xmlns:a16="http://schemas.microsoft.com/office/drawing/2014/main" id="{5E73D692-78BB-DD2D-F893-A04327F2A60C}"/>
              </a:ext>
            </a:extLst>
          </p:cNvPr>
          <p:cNvPicPr>
            <a:picLocks noChangeAspect="1"/>
          </p:cNvPicPr>
          <p:nvPr/>
        </p:nvPicPr>
        <p:blipFill>
          <a:blip r:embed="rId7"/>
          <a:stretch>
            <a:fillRect/>
          </a:stretch>
        </p:blipFill>
        <p:spPr>
          <a:xfrm>
            <a:off x="1987537" y="4598960"/>
            <a:ext cx="227410" cy="199879"/>
          </a:xfrm>
          <a:prstGeom prst="rect">
            <a:avLst/>
          </a:prstGeom>
        </p:spPr>
      </p:pic>
      <p:pic>
        <p:nvPicPr>
          <p:cNvPr id="57" name="Picture 56">
            <a:extLst>
              <a:ext uri="{FF2B5EF4-FFF2-40B4-BE49-F238E27FC236}">
                <a16:creationId xmlns:a16="http://schemas.microsoft.com/office/drawing/2014/main" id="{AE0B07E5-204F-C278-EC73-06E580E81360}"/>
              </a:ext>
            </a:extLst>
          </p:cNvPr>
          <p:cNvPicPr>
            <a:picLocks noChangeAspect="1"/>
          </p:cNvPicPr>
          <p:nvPr/>
        </p:nvPicPr>
        <p:blipFill>
          <a:blip r:embed="rId9"/>
          <a:stretch>
            <a:fillRect/>
          </a:stretch>
        </p:blipFill>
        <p:spPr>
          <a:xfrm>
            <a:off x="1960539" y="4188876"/>
            <a:ext cx="290456" cy="290456"/>
          </a:xfrm>
          <a:prstGeom prst="rect">
            <a:avLst/>
          </a:prstGeom>
        </p:spPr>
      </p:pic>
      <p:pic>
        <p:nvPicPr>
          <p:cNvPr id="58" name="Picture 57">
            <a:extLst>
              <a:ext uri="{FF2B5EF4-FFF2-40B4-BE49-F238E27FC236}">
                <a16:creationId xmlns:a16="http://schemas.microsoft.com/office/drawing/2014/main" id="{1CED3803-272C-E891-4DF0-B5C4A6082482}"/>
              </a:ext>
            </a:extLst>
          </p:cNvPr>
          <p:cNvPicPr>
            <a:picLocks noChangeAspect="1"/>
          </p:cNvPicPr>
          <p:nvPr/>
        </p:nvPicPr>
        <p:blipFill>
          <a:blip r:embed="rId10"/>
          <a:stretch>
            <a:fillRect/>
          </a:stretch>
        </p:blipFill>
        <p:spPr>
          <a:xfrm>
            <a:off x="1989268" y="3840195"/>
            <a:ext cx="254763" cy="254763"/>
          </a:xfrm>
          <a:prstGeom prst="rect">
            <a:avLst/>
          </a:prstGeom>
        </p:spPr>
      </p:pic>
      <p:sp>
        <p:nvSpPr>
          <p:cNvPr id="70" name="TextBox 69">
            <a:extLst>
              <a:ext uri="{FF2B5EF4-FFF2-40B4-BE49-F238E27FC236}">
                <a16:creationId xmlns:a16="http://schemas.microsoft.com/office/drawing/2014/main" id="{5096F04F-A7F3-7E10-B300-B0C53EFE484D}"/>
              </a:ext>
            </a:extLst>
          </p:cNvPr>
          <p:cNvSpPr txBox="1"/>
          <p:nvPr/>
        </p:nvSpPr>
        <p:spPr>
          <a:xfrm>
            <a:off x="2936236" y="4462932"/>
            <a:ext cx="332142" cy="369332"/>
          </a:xfrm>
          <a:prstGeom prst="rect">
            <a:avLst/>
          </a:prstGeom>
          <a:noFill/>
        </p:spPr>
        <p:txBody>
          <a:bodyPr wrap="none" rtlCol="0">
            <a:spAutoFit/>
          </a:bodyPr>
          <a:lstStyle/>
          <a:p>
            <a:r>
              <a:rPr lang="fa-IR" b="1" dirty="0"/>
              <a:t>*</a:t>
            </a:r>
            <a:endParaRPr lang="en-US" b="1" dirty="0"/>
          </a:p>
        </p:txBody>
      </p:sp>
      <p:sp>
        <p:nvSpPr>
          <p:cNvPr id="60" name="Rectangle 59">
            <a:extLst>
              <a:ext uri="{FF2B5EF4-FFF2-40B4-BE49-F238E27FC236}">
                <a16:creationId xmlns:a16="http://schemas.microsoft.com/office/drawing/2014/main" id="{B9E3BC55-98BA-0896-E584-E501C156F20D}"/>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91B81A05-7942-DABF-37D6-347149411FE2}"/>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5/30</a:t>
            </a:r>
            <a:endParaRPr lang="en-US" sz="2000" dirty="0">
              <a:solidFill>
                <a:srgbClr val="2F4CEE"/>
              </a:solidFill>
              <a:cs typeface="B Titr" panose="00000700000000000000" pitchFamily="2" charset="-78"/>
            </a:endParaRPr>
          </a:p>
        </p:txBody>
      </p:sp>
      <p:pic>
        <p:nvPicPr>
          <p:cNvPr id="62" name="Picture 61">
            <a:extLst>
              <a:ext uri="{FF2B5EF4-FFF2-40B4-BE49-F238E27FC236}">
                <a16:creationId xmlns:a16="http://schemas.microsoft.com/office/drawing/2014/main" id="{35E5A543-BD27-9B42-6A58-C1F7CC9D5F76}"/>
              </a:ext>
            </a:extLst>
          </p:cNvPr>
          <p:cNvPicPr>
            <a:picLocks noChangeAspect="1"/>
          </p:cNvPicPr>
          <p:nvPr/>
        </p:nvPicPr>
        <p:blipFill>
          <a:blip r:embed="rId16"/>
          <a:stretch>
            <a:fillRect/>
          </a:stretch>
        </p:blipFill>
        <p:spPr>
          <a:xfrm>
            <a:off x="239453" y="6282864"/>
            <a:ext cx="558216" cy="563309"/>
          </a:xfrm>
          <a:prstGeom prst="rect">
            <a:avLst/>
          </a:prstGeom>
        </p:spPr>
      </p:pic>
      <p:pic>
        <p:nvPicPr>
          <p:cNvPr id="63" name="Picture 62">
            <a:extLst>
              <a:ext uri="{FF2B5EF4-FFF2-40B4-BE49-F238E27FC236}">
                <a16:creationId xmlns:a16="http://schemas.microsoft.com/office/drawing/2014/main" id="{36DB0CA3-A839-8767-B121-D281CDF34F89}"/>
              </a:ext>
            </a:extLst>
          </p:cNvPr>
          <p:cNvPicPr>
            <a:picLocks noChangeAspect="1"/>
          </p:cNvPicPr>
          <p:nvPr/>
        </p:nvPicPr>
        <p:blipFill>
          <a:blip r:embed="rId17"/>
          <a:stretch>
            <a:fillRect/>
          </a:stretch>
        </p:blipFill>
        <p:spPr>
          <a:xfrm>
            <a:off x="825911" y="6288744"/>
            <a:ext cx="561661" cy="566787"/>
          </a:xfrm>
          <a:prstGeom prst="rect">
            <a:avLst/>
          </a:prstGeom>
        </p:spPr>
      </p:pic>
    </p:spTree>
    <p:extLst>
      <p:ext uri="{BB962C8B-B14F-4D97-AF65-F5344CB8AC3E}">
        <p14:creationId xmlns:p14="http://schemas.microsoft.com/office/powerpoint/2010/main" val="187011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مروری بر ادبیات گذشته</a:t>
            </a:r>
            <a:endParaRPr lang="en-US" sz="3600" dirty="0">
              <a:cs typeface="B Titr" panose="00000700000000000000" pitchFamily="2" charset="-78"/>
            </a:endParaRPr>
          </a:p>
        </p:txBody>
      </p:sp>
      <p:sp>
        <p:nvSpPr>
          <p:cNvPr id="18" name="TextBox 17">
            <a:extLst>
              <a:ext uri="{FF2B5EF4-FFF2-40B4-BE49-F238E27FC236}">
                <a16:creationId xmlns:a16="http://schemas.microsoft.com/office/drawing/2014/main" id="{8FA0891C-6513-C1D2-25FA-1CD7CFB8F6ED}"/>
              </a:ext>
            </a:extLst>
          </p:cNvPr>
          <p:cNvSpPr txBox="1"/>
          <p:nvPr/>
        </p:nvSpPr>
        <p:spPr>
          <a:xfrm>
            <a:off x="2324100" y="1382246"/>
            <a:ext cx="8665785" cy="461665"/>
          </a:xfrm>
          <a:prstGeom prst="rect">
            <a:avLst/>
          </a:prstGeom>
          <a:noFill/>
        </p:spPr>
        <p:txBody>
          <a:bodyPr wrap="square" rtlCol="0">
            <a:spAutoFit/>
          </a:bodyPr>
          <a:lstStyle/>
          <a:p>
            <a:pPr marL="342900" indent="-342900" algn="r" rtl="1">
              <a:buBlip>
                <a:blip r:embed="rId3"/>
              </a:buBlip>
            </a:pPr>
            <a:r>
              <a:rPr lang="fa-IR" sz="2400" dirty="0">
                <a:solidFill>
                  <a:srgbClr val="FF4E00"/>
                </a:solidFill>
                <a:cs typeface="B Nazanin" panose="00000400000000000000" pitchFamily="2" charset="-78"/>
              </a:rPr>
              <a:t>مروری بر پژوهش‌های صورت‌گرفته در زمینه‌ی طبقه‌بندی خودکار مراحل خواب </a:t>
            </a:r>
          </a:p>
        </p:txBody>
      </p:sp>
      <p:graphicFrame>
        <p:nvGraphicFramePr>
          <p:cNvPr id="2" name="Table 2">
            <a:extLst>
              <a:ext uri="{FF2B5EF4-FFF2-40B4-BE49-F238E27FC236}">
                <a16:creationId xmlns:a16="http://schemas.microsoft.com/office/drawing/2014/main" id="{5D93C178-CDD7-631B-736B-E20459FA9766}"/>
              </a:ext>
            </a:extLst>
          </p:cNvPr>
          <p:cNvGraphicFramePr>
            <a:graphicFrameLocks noGrp="1"/>
          </p:cNvGraphicFramePr>
          <p:nvPr>
            <p:extLst>
              <p:ext uri="{D42A27DB-BD31-4B8C-83A1-F6EECF244321}">
                <p14:modId xmlns:p14="http://schemas.microsoft.com/office/powerpoint/2010/main" val="643755741"/>
              </p:ext>
            </p:extLst>
          </p:nvPr>
        </p:nvGraphicFramePr>
        <p:xfrm>
          <a:off x="361570" y="1910769"/>
          <a:ext cx="11008660" cy="4236720"/>
        </p:xfrm>
        <a:graphic>
          <a:graphicData uri="http://schemas.openxmlformats.org/drawingml/2006/table">
            <a:tbl>
              <a:tblPr firstRow="1" bandRow="1">
                <a:tableStyleId>{5C22544A-7EE6-4342-B048-85BDC9FD1C3A}</a:tableStyleId>
              </a:tblPr>
              <a:tblGrid>
                <a:gridCol w="6515480">
                  <a:extLst>
                    <a:ext uri="{9D8B030D-6E8A-4147-A177-3AD203B41FA5}">
                      <a16:colId xmlns:a16="http://schemas.microsoft.com/office/drawing/2014/main" val="1898188917"/>
                    </a:ext>
                  </a:extLst>
                </a:gridCol>
                <a:gridCol w="3390900">
                  <a:extLst>
                    <a:ext uri="{9D8B030D-6E8A-4147-A177-3AD203B41FA5}">
                      <a16:colId xmlns:a16="http://schemas.microsoft.com/office/drawing/2014/main" val="2601215910"/>
                    </a:ext>
                  </a:extLst>
                </a:gridCol>
                <a:gridCol w="1102280">
                  <a:extLst>
                    <a:ext uri="{9D8B030D-6E8A-4147-A177-3AD203B41FA5}">
                      <a16:colId xmlns:a16="http://schemas.microsoft.com/office/drawing/2014/main" val="680965136"/>
                    </a:ext>
                  </a:extLst>
                </a:gridCol>
              </a:tblGrid>
              <a:tr h="245493">
                <a:tc>
                  <a:txBody>
                    <a:bodyPr/>
                    <a:lstStyle/>
                    <a:p>
                      <a:pPr algn="r"/>
                      <a:r>
                        <a:rPr lang="fa-IR" dirty="0">
                          <a:cs typeface="B Nazanin" panose="00000400000000000000" pitchFamily="2" charset="-78"/>
                        </a:rPr>
                        <a:t>نتیجه</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مراحل</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نویسندگان</a:t>
                      </a:r>
                      <a:endParaRPr lang="en-US" dirty="0">
                        <a:cs typeface="B Nazanin" panose="00000400000000000000" pitchFamily="2" charset="-78"/>
                      </a:endParaRPr>
                    </a:p>
                  </a:txBody>
                  <a:tcPr/>
                </a:tc>
                <a:extLst>
                  <a:ext uri="{0D108BD9-81ED-4DB2-BD59-A6C34878D82A}">
                    <a16:rowId xmlns:a16="http://schemas.microsoft.com/office/drawing/2014/main" val="1197278515"/>
                  </a:ext>
                </a:extLst>
              </a:tr>
              <a:tr h="516864">
                <a:tc>
                  <a:txBody>
                    <a:bodyPr/>
                    <a:lstStyle/>
                    <a:p>
                      <a:pPr algn="r" rtl="1"/>
                      <a:r>
                        <a:rPr lang="fa-IR" sz="1400" dirty="0">
                          <a:cs typeface="B Nazanin" panose="00000400000000000000" pitchFamily="2" charset="-78"/>
                        </a:rPr>
                        <a:t>دقت 81% با 14 ویژگی  و 74% با 4 ویژگی. بهترین ویژگی نسبت توان سیگنال </a:t>
                      </a:r>
                      <a:r>
                        <a:rPr lang="en-US" sz="1400" dirty="0">
                          <a:cs typeface="B Nazanin" panose="00000400000000000000" pitchFamily="2" charset="-78"/>
                        </a:rPr>
                        <a:t>EEG</a:t>
                      </a:r>
                      <a:r>
                        <a:rPr lang="fa-IR" sz="1400" dirty="0">
                          <a:cs typeface="B Nazanin" panose="00000400000000000000" pitchFamily="2" charset="-78"/>
                        </a:rPr>
                        <a:t> در باند فرکانسی بتا به آلفا است. دقت مرحله‌بندی خواب موج آهسته (</a:t>
                      </a:r>
                      <a:r>
                        <a:rPr lang="en-US" sz="1400" dirty="0">
                          <a:cs typeface="B Nazanin" panose="00000400000000000000" pitchFamily="2" charset="-78"/>
                        </a:rPr>
                        <a:t>N3</a:t>
                      </a:r>
                      <a:r>
                        <a:rPr lang="fa-IR" sz="1400" dirty="0">
                          <a:cs typeface="B Nazanin" panose="00000400000000000000" pitchFamily="2" charset="-78"/>
                        </a:rPr>
                        <a:t> و </a:t>
                      </a:r>
                      <a:r>
                        <a:rPr lang="en-US" sz="1400" dirty="0">
                          <a:cs typeface="B Nazanin" panose="00000400000000000000" pitchFamily="2" charset="-78"/>
                        </a:rPr>
                        <a:t>N4</a:t>
                      </a:r>
                      <a:r>
                        <a:rPr lang="fa-IR" sz="1400" dirty="0">
                          <a:cs typeface="B Nazanin" panose="00000400000000000000" pitchFamily="2" charset="-78"/>
                        </a:rPr>
                        <a:t>)، خواب </a:t>
                      </a:r>
                      <a:r>
                        <a:rPr lang="en-US" sz="1400" dirty="0">
                          <a:cs typeface="B Nazanin" panose="00000400000000000000" pitchFamily="2" charset="-78"/>
                        </a:rPr>
                        <a:t>REM</a:t>
                      </a:r>
                      <a:r>
                        <a:rPr lang="fa-IR" sz="1400" dirty="0">
                          <a:cs typeface="B Nazanin" panose="00000400000000000000" pitchFamily="2" charset="-78"/>
                        </a:rPr>
                        <a:t>، </a:t>
                      </a:r>
                      <a:r>
                        <a:rPr lang="en-US" sz="1400" dirty="0">
                          <a:cs typeface="B Nazanin" panose="00000400000000000000" pitchFamily="2" charset="-78"/>
                        </a:rPr>
                        <a:t>N2 </a:t>
                      </a:r>
                      <a:r>
                        <a:rPr lang="fa-IR" sz="1400" dirty="0">
                          <a:cs typeface="B Nazanin" panose="00000400000000000000" pitchFamily="2" charset="-78"/>
                        </a:rPr>
                        <a:t> و </a:t>
                      </a:r>
                      <a:r>
                        <a:rPr lang="en-US" sz="1400" dirty="0">
                          <a:cs typeface="B Nazanin" panose="00000400000000000000" pitchFamily="2" charset="-78"/>
                        </a:rPr>
                        <a:t>N1</a:t>
                      </a:r>
                      <a:r>
                        <a:rPr lang="fa-IR" sz="1400" dirty="0">
                          <a:cs typeface="B Nazanin" panose="00000400000000000000" pitchFamily="2" charset="-78"/>
                        </a:rPr>
                        <a:t> به‌ترتیب برابر 92%، 86%، 74%، 61% است. به گفته آنان هیچ ویژگی‌ای به‌تنهایی قادر به طبقه‌بندی تمام مراحل خواب نیست</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پردازش سیگنال</a:t>
                      </a:r>
                      <a:r>
                        <a:rPr lang="en-US" sz="1400" dirty="0">
                          <a:cs typeface="B Nazanin" panose="00000400000000000000" pitchFamily="2" charset="-78"/>
                        </a:rPr>
                        <a:t> </a:t>
                      </a:r>
                      <a:r>
                        <a:rPr lang="fa-IR" sz="1400" dirty="0">
                          <a:cs typeface="B Nazanin" panose="00000400000000000000" pitchFamily="2" charset="-78"/>
                        </a:rPr>
                        <a:t> </a:t>
                      </a:r>
                      <a:r>
                        <a:rPr lang="en-US" sz="1400" dirty="0">
                          <a:cs typeface="B Nazanin" panose="00000400000000000000" pitchFamily="2" charset="-78"/>
                        </a:rPr>
                        <a:t>PSG</a:t>
                      </a:r>
                      <a:r>
                        <a:rPr lang="fa-IR" sz="1400" dirty="0">
                          <a:cs typeface="B Nazanin" panose="00000400000000000000" pitchFamily="2" charset="-78"/>
                        </a:rPr>
                        <a:t> از 20 شرکت‌کننده و استخراج 74 ویژگی متفاوت از آن‌ها. برسی آماری ویژگی ها و انتخاب 14 ویژگی برتر. </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کراکوفسکا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2585420551"/>
                  </a:ext>
                </a:extLst>
              </a:tr>
              <a:tr h="634190">
                <a:tc>
                  <a:txBody>
                    <a:bodyPr/>
                    <a:lstStyle/>
                    <a:p>
                      <a:pPr algn="r" rtl="1"/>
                      <a:r>
                        <a:rPr lang="fa-IR" sz="1400" dirty="0">
                          <a:cs typeface="B Nazanin" panose="00000400000000000000" pitchFamily="2" charset="-78"/>
                        </a:rPr>
                        <a:t>دقت کلی 81% با 32 ویژگی. بیشترین دقت برای مرحله </a:t>
                      </a:r>
                      <a:r>
                        <a:rPr lang="en-US" sz="1400" dirty="0">
                          <a:cs typeface="B Nazanin" panose="00000400000000000000" pitchFamily="2" charset="-78"/>
                        </a:rPr>
                        <a:t>REM</a:t>
                      </a:r>
                      <a:r>
                        <a:rPr lang="fa-IR" sz="1400" dirty="0">
                          <a:cs typeface="B Nazanin" panose="00000400000000000000" pitchFamily="2" charset="-78"/>
                        </a:rPr>
                        <a:t> برابر 97% بدست آمد. دقت تمام مراحل بجز مرحله </a:t>
                      </a:r>
                      <a:r>
                        <a:rPr lang="en-US" sz="1400" dirty="0">
                          <a:cs typeface="B Nazanin" panose="00000400000000000000" pitchFamily="2" charset="-78"/>
                        </a:rPr>
                        <a:t>N1</a:t>
                      </a:r>
                      <a:r>
                        <a:rPr lang="fa-IR" sz="1400" dirty="0">
                          <a:cs typeface="B Nazanin" panose="00000400000000000000" pitchFamily="2" charset="-78"/>
                        </a:rPr>
                        <a:t> بالای 70% و دقت مرحله </a:t>
                      </a:r>
                      <a:r>
                        <a:rPr lang="en-US" sz="1400" dirty="0">
                          <a:cs typeface="B Nazanin" panose="00000400000000000000" pitchFamily="2" charset="-78"/>
                        </a:rPr>
                        <a:t>N1</a:t>
                      </a:r>
                      <a:r>
                        <a:rPr lang="fa-IR" sz="1400" dirty="0">
                          <a:cs typeface="B Nazanin" panose="00000400000000000000" pitchFamily="2" charset="-78"/>
                        </a:rPr>
                        <a:t> برابر 40 درصد بدست آمد.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102 ویژگی از سیگنال‌های </a:t>
                      </a:r>
                      <a:r>
                        <a:rPr lang="en-US" sz="1400" dirty="0">
                          <a:cs typeface="B Nazanin" panose="00000400000000000000" pitchFamily="2" charset="-78"/>
                        </a:rPr>
                        <a:t>EEG</a:t>
                      </a:r>
                      <a:r>
                        <a:rPr lang="fa-IR" sz="1400" dirty="0">
                          <a:cs typeface="B Nazanin" panose="00000400000000000000" pitchFamily="2" charset="-78"/>
                        </a:rPr>
                        <a:t>، </a:t>
                      </a:r>
                      <a:r>
                        <a:rPr lang="en-US" sz="1400" dirty="0">
                          <a:cs typeface="B Nazanin" panose="00000400000000000000" pitchFamily="2" charset="-78"/>
                        </a:rPr>
                        <a:t>EOG</a:t>
                      </a:r>
                      <a:r>
                        <a:rPr lang="fa-IR" sz="1400" dirty="0">
                          <a:cs typeface="B Nazanin" panose="00000400000000000000" pitchFamily="2" charset="-78"/>
                        </a:rPr>
                        <a:t> و   </a:t>
                      </a:r>
                      <a:r>
                        <a:rPr lang="en-US" sz="1400" dirty="0">
                          <a:cs typeface="B Nazanin" panose="00000400000000000000" pitchFamily="2" charset="-78"/>
                        </a:rPr>
                        <a:t>EMG</a:t>
                      </a:r>
                      <a:r>
                        <a:rPr lang="fa-IR" sz="1400" dirty="0">
                          <a:cs typeface="B Nazanin" panose="00000400000000000000" pitchFamily="2" charset="-78"/>
                        </a:rPr>
                        <a:t> از 15 شرکت‌کننده. استفاده از روش کاهش بعد تست-</a:t>
                      </a:r>
                      <a:r>
                        <a:rPr lang="en-US" sz="1400" dirty="0">
                          <a:cs typeface="B Nazanin" panose="00000400000000000000" pitchFamily="2" charset="-78"/>
                        </a:rPr>
                        <a:t>t</a:t>
                      </a:r>
                      <a:r>
                        <a:rPr lang="fa-IR" sz="1400" dirty="0">
                          <a:cs typeface="B Nazanin" panose="00000400000000000000" pitchFamily="2" charset="-78"/>
                        </a:rPr>
                        <a:t> برای انتخاب 32 ویژگی برتر. استفاده از الگوریتم مرحله‌بند </a:t>
                      </a:r>
                      <a:r>
                        <a:rPr lang="en-US" sz="1400" dirty="0">
                          <a:cs typeface="B Nazanin" panose="00000400000000000000" pitchFamily="2" charset="-78"/>
                        </a:rPr>
                        <a:t>SVM</a:t>
                      </a:r>
                      <a:r>
                        <a:rPr lang="fa-IR" sz="1400" dirty="0">
                          <a:cs typeface="B Nazanin" panose="00000400000000000000" pitchFamily="2" charset="-78"/>
                        </a:rPr>
                        <a:t>.</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لجنف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3307319214"/>
                  </a:ext>
                </a:extLst>
              </a:tr>
              <a:tr h="490986">
                <a:tc>
                  <a:txBody>
                    <a:bodyPr/>
                    <a:lstStyle/>
                    <a:p>
                      <a:pPr algn="r" rtl="1"/>
                      <a:r>
                        <a:rPr lang="fa-IR" sz="1400" dirty="0">
                          <a:cs typeface="B Nazanin" panose="00000400000000000000" pitchFamily="2" charset="-78"/>
                        </a:rPr>
                        <a:t>ترکیب معیارهای طیفی و غیرخطی در مقایسه با معیارهای طیفی به‌تنهایی، تمایز کلی بهتری را در شناسایی مراحل خواب به همراه دارد. آنتروپی طیفی، بزرگ‌ترین توان لیاپانوف، آنتروپی جای‌گشت، بعد همبستگی و لبه طیفی بیشترین تاثیر را در مرحله‌بندی خودکار خواب دارند. </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ویژگی‌های طیفی و غیرخطی از سیگنال‌های </a:t>
                      </a:r>
                      <a:r>
                        <a:rPr lang="en-US" sz="1400" dirty="0">
                          <a:cs typeface="B Nazanin" panose="00000400000000000000" pitchFamily="2" charset="-78"/>
                        </a:rPr>
                        <a:t>EEG</a:t>
                      </a:r>
                      <a:r>
                        <a:rPr lang="fa-IR" sz="1400" dirty="0">
                          <a:cs typeface="B Nazanin" panose="00000400000000000000" pitchFamily="2" charset="-78"/>
                        </a:rPr>
                        <a:t>. </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فل و همکاران</a:t>
                      </a:r>
                      <a:endParaRPr lang="en-US" sz="1300" b="1" dirty="0">
                        <a:cs typeface="B Nazanin" panose="00000400000000000000" pitchFamily="2" charset="-78"/>
                      </a:endParaRPr>
                    </a:p>
                  </a:txBody>
                  <a:tcPr anchor="ctr"/>
                </a:tc>
                <a:extLst>
                  <a:ext uri="{0D108BD9-81ED-4DB2-BD59-A6C34878D82A}">
                    <a16:rowId xmlns:a16="http://schemas.microsoft.com/office/drawing/2014/main" val="3295429886"/>
                  </a:ext>
                </a:extLst>
              </a:tr>
              <a:tr h="490986">
                <a:tc>
                  <a:txBody>
                    <a:bodyPr/>
                    <a:lstStyle/>
                    <a:p>
                      <a:pPr algn="r" rtl="1"/>
                      <a:r>
                        <a:rPr lang="fa-IR" sz="1400" dirty="0">
                          <a:cs typeface="B Nazanin" panose="00000400000000000000" pitchFamily="2" charset="-78"/>
                        </a:rPr>
                        <a:t>بر اساس نتایج این مطالعه الگوریتم جنگل تصادفی با 76/20 درصد بیشترین دقت را در طبقه‌بندی دارد. همچنین پس از آن، الگوریتم‌های</a:t>
                      </a:r>
                      <a:r>
                        <a:rPr lang="en-US" sz="1400" dirty="0">
                          <a:cs typeface="B Nazanin" panose="00000400000000000000" pitchFamily="2" charset="-78"/>
                        </a:rPr>
                        <a:t> SVM </a:t>
                      </a:r>
                      <a:r>
                        <a:rPr lang="fa-IR" sz="1400" dirty="0">
                          <a:cs typeface="B Nazanin" panose="00000400000000000000" pitchFamily="2" charset="-78"/>
                        </a:rPr>
                        <a:t>بادقت 61/75 درصد و</a:t>
                      </a:r>
                      <a:r>
                        <a:rPr lang="en-US" sz="1400" dirty="0">
                          <a:cs typeface="B Nazanin" panose="00000400000000000000" pitchFamily="2" charset="-78"/>
                        </a:rPr>
                        <a:t>KNN</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با دقت 69/46 درصد مراحل خواب را طبقه‌بندی کردند.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 از سیگنال‌های </a:t>
                      </a:r>
                      <a:r>
                        <a:rPr lang="en-US" sz="1400" dirty="0">
                          <a:cs typeface="B Nazanin" panose="00000400000000000000" pitchFamily="2" charset="-78"/>
                        </a:rPr>
                        <a:t>EEG، PPG</a:t>
                      </a:r>
                      <a:r>
                        <a:rPr lang="fa-IR" sz="1400" dirty="0">
                          <a:cs typeface="B Nazanin" panose="00000400000000000000" pitchFamily="2" charset="-78"/>
                        </a:rPr>
                        <a:t> و شتاب‌سنج هدبند درییم و استفاده از الگوریتم جنگل تصادفی، </a:t>
                      </a:r>
                      <a:r>
                        <a:rPr lang="en-US" sz="1400" dirty="0">
                          <a:cs typeface="B Nazanin" panose="00000400000000000000" pitchFamily="2" charset="-78"/>
                        </a:rPr>
                        <a:t>SVM</a:t>
                      </a:r>
                      <a:r>
                        <a:rPr lang="fa-IR" sz="1400" dirty="0">
                          <a:cs typeface="B Nazanin" panose="00000400000000000000" pitchFamily="2" charset="-78"/>
                        </a:rPr>
                        <a:t> و </a:t>
                      </a:r>
                      <a:r>
                        <a:rPr lang="en-US" sz="1400" dirty="0">
                          <a:cs typeface="B Nazanin" panose="00000400000000000000" pitchFamily="2" charset="-78"/>
                        </a:rPr>
                        <a:t>KNN</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برای طبقه‌بندی مراحل خواب.</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بکیان و مرادی </a:t>
                      </a:r>
                      <a:endParaRPr lang="en-US" sz="1300" b="1" dirty="0">
                        <a:cs typeface="B Nazanin" panose="00000400000000000000" pitchFamily="2" charset="-78"/>
                      </a:endParaRPr>
                    </a:p>
                  </a:txBody>
                  <a:tcPr anchor="ctr"/>
                </a:tc>
                <a:extLst>
                  <a:ext uri="{0D108BD9-81ED-4DB2-BD59-A6C34878D82A}">
                    <a16:rowId xmlns:a16="http://schemas.microsoft.com/office/drawing/2014/main" val="2984030506"/>
                  </a:ext>
                </a:extLst>
              </a:tr>
              <a:tr h="204577">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400" dirty="0">
                          <a:cs typeface="B Nazanin" panose="00000400000000000000" pitchFamily="2" charset="-78"/>
                        </a:rPr>
                        <a:t>دقت امتیازدهی مجموعه‌‌ی آزمون با استفاده از تمام داده‌های موجود 77 درصد بود و پس از حذف دوره‌های حاوی آرتیفکت، به 80/7 درصد افزایش یافت. بالاترین دقت امتیازدهی برای مرحله </a:t>
                      </a:r>
                      <a:r>
                        <a:rPr lang="en-US" sz="1400" dirty="0">
                          <a:cs typeface="B Nazanin" panose="00000400000000000000" pitchFamily="2" charset="-78"/>
                        </a:rPr>
                        <a:t>N3</a:t>
                      </a:r>
                      <a:r>
                        <a:rPr lang="fa-IR" sz="1400" dirty="0">
                          <a:cs typeface="B Nazanin" panose="00000400000000000000" pitchFamily="2" charset="-78"/>
                        </a:rPr>
                        <a:t> بدست آمد.</a:t>
                      </a:r>
                      <a:r>
                        <a:rPr lang="en-US" sz="1400" dirty="0">
                          <a:cs typeface="B Nazanin" panose="00000400000000000000" pitchFamily="2" charset="-78"/>
                        </a:rPr>
                        <a:t>N1 </a:t>
                      </a:r>
                      <a:r>
                        <a:rPr lang="fa-IR" sz="1400" dirty="0">
                          <a:cs typeface="B Nazanin" panose="00000400000000000000" pitchFamily="2" charset="-78"/>
                        </a:rPr>
                        <a:t> با دقت امتیازدهی زیر 50 درصد و دوره‌های بسیار کمتر در مقایسه با مراحل دیگر، سخت‌ترین مرحله برای طبقه‌بندی بود.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 از دادگان </a:t>
                      </a:r>
                      <a:r>
                        <a:rPr lang="en-US" sz="1400" dirty="0">
                          <a:cs typeface="B Nazanin" panose="00000400000000000000" pitchFamily="2" charset="-78"/>
                        </a:rPr>
                        <a:t>PSG</a:t>
                      </a:r>
                      <a:r>
                        <a:rPr lang="fa-IR" sz="1400" dirty="0">
                          <a:cs typeface="B Nazanin" panose="00000400000000000000" pitchFamily="2" charset="-78"/>
                        </a:rPr>
                        <a:t> 38 شرکت‌کننده و استفاده از طبقه‌بند درخت تصمیم.</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کریستین گانارسدوتیر  و دکتر سرما</a:t>
                      </a:r>
                      <a:endParaRPr lang="en-US" sz="1300" b="1" dirty="0">
                        <a:cs typeface="B Nazanin" panose="00000400000000000000" pitchFamily="2" charset="-78"/>
                      </a:endParaRPr>
                    </a:p>
                  </a:txBody>
                  <a:tcPr anchor="ctr"/>
                </a:tc>
                <a:extLst>
                  <a:ext uri="{0D108BD9-81ED-4DB2-BD59-A6C34878D82A}">
                    <a16:rowId xmlns:a16="http://schemas.microsoft.com/office/drawing/2014/main" val="2148520166"/>
                  </a:ext>
                </a:extLst>
              </a:tr>
            </a:tbl>
          </a:graphicData>
        </a:graphic>
      </p:graphicFrame>
      <p:graphicFrame>
        <p:nvGraphicFramePr>
          <p:cNvPr id="51" name="Diagram 50">
            <a:extLst>
              <a:ext uri="{FF2B5EF4-FFF2-40B4-BE49-F238E27FC236}">
                <a16:creationId xmlns:a16="http://schemas.microsoft.com/office/drawing/2014/main" id="{8BDEDB82-E35F-6C38-1878-FE4717A1D188}"/>
              </a:ext>
            </a:extLst>
          </p:cNvPr>
          <p:cNvGraphicFramePr/>
          <p:nvPr>
            <p:extLst>
              <p:ext uri="{D42A27DB-BD31-4B8C-83A1-F6EECF244321}">
                <p14:modId xmlns:p14="http://schemas.microsoft.com/office/powerpoint/2010/main" val="3875640853"/>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3D794732-5626-BC63-9715-D3E8BCE30441}"/>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6A62744-B1CC-FEC6-2911-D313A670FA08}"/>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6/30</a:t>
            </a:r>
            <a:endParaRPr lang="en-US" sz="2000" dirty="0">
              <a:solidFill>
                <a:srgbClr val="2F4CEE"/>
              </a:solidFill>
              <a:cs typeface="B Titr" panose="00000700000000000000" pitchFamily="2" charset="-78"/>
            </a:endParaRPr>
          </a:p>
        </p:txBody>
      </p:sp>
      <p:pic>
        <p:nvPicPr>
          <p:cNvPr id="10" name="Picture 9">
            <a:extLst>
              <a:ext uri="{FF2B5EF4-FFF2-40B4-BE49-F238E27FC236}">
                <a16:creationId xmlns:a16="http://schemas.microsoft.com/office/drawing/2014/main" id="{74101734-932C-8010-A830-FCF51BD71709}"/>
              </a:ext>
            </a:extLst>
          </p:cNvPr>
          <p:cNvPicPr>
            <a:picLocks noChangeAspect="1"/>
          </p:cNvPicPr>
          <p:nvPr/>
        </p:nvPicPr>
        <p:blipFill>
          <a:blip r:embed="rId9"/>
          <a:stretch>
            <a:fillRect/>
          </a:stretch>
        </p:blipFill>
        <p:spPr>
          <a:xfrm>
            <a:off x="239453" y="6282864"/>
            <a:ext cx="558216" cy="563309"/>
          </a:xfrm>
          <a:prstGeom prst="rect">
            <a:avLst/>
          </a:prstGeom>
        </p:spPr>
      </p:pic>
      <p:pic>
        <p:nvPicPr>
          <p:cNvPr id="11" name="Picture 10">
            <a:extLst>
              <a:ext uri="{FF2B5EF4-FFF2-40B4-BE49-F238E27FC236}">
                <a16:creationId xmlns:a16="http://schemas.microsoft.com/office/drawing/2014/main" id="{CEABF430-28D8-5350-21BD-09A700EAE1CA}"/>
              </a:ext>
            </a:extLst>
          </p:cNvPr>
          <p:cNvPicPr>
            <a:picLocks noChangeAspect="1"/>
          </p:cNvPicPr>
          <p:nvPr/>
        </p:nvPicPr>
        <p:blipFill>
          <a:blip r:embed="rId10"/>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575388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مروری بر ادبیات گذشته</a:t>
            </a:r>
            <a:endParaRPr lang="en-US" sz="3600" dirty="0">
              <a:cs typeface="B Titr" panose="00000700000000000000" pitchFamily="2" charset="-78"/>
            </a:endParaRPr>
          </a:p>
        </p:txBody>
      </p:sp>
      <p:sp>
        <p:nvSpPr>
          <p:cNvPr id="18" name="TextBox 17">
            <a:extLst>
              <a:ext uri="{FF2B5EF4-FFF2-40B4-BE49-F238E27FC236}">
                <a16:creationId xmlns:a16="http://schemas.microsoft.com/office/drawing/2014/main" id="{8FA0891C-6513-C1D2-25FA-1CD7CFB8F6ED}"/>
              </a:ext>
            </a:extLst>
          </p:cNvPr>
          <p:cNvSpPr txBox="1"/>
          <p:nvPr/>
        </p:nvSpPr>
        <p:spPr>
          <a:xfrm>
            <a:off x="2324100" y="1382246"/>
            <a:ext cx="8665785" cy="461665"/>
          </a:xfrm>
          <a:prstGeom prst="rect">
            <a:avLst/>
          </a:prstGeom>
          <a:noFill/>
        </p:spPr>
        <p:txBody>
          <a:bodyPr wrap="square" rtlCol="0">
            <a:spAutoFit/>
          </a:bodyPr>
          <a:lstStyle/>
          <a:p>
            <a:pPr marL="342900" indent="-342900" algn="r" rtl="1">
              <a:buBlip>
                <a:blip r:embed="rId3"/>
              </a:buBlip>
            </a:pPr>
            <a:r>
              <a:rPr lang="fa-IR" sz="2400" dirty="0">
                <a:solidFill>
                  <a:srgbClr val="FF4E00"/>
                </a:solidFill>
                <a:cs typeface="B Nazanin" panose="00000400000000000000" pitchFamily="2" charset="-78"/>
              </a:rPr>
              <a:t>مروری بر پژوهش‌های صورت‌گرفته در زمینه‌ی طبقه‌بندی خودکار مراحل خواب </a:t>
            </a:r>
          </a:p>
        </p:txBody>
      </p:sp>
      <p:graphicFrame>
        <p:nvGraphicFramePr>
          <p:cNvPr id="2" name="Table 2">
            <a:extLst>
              <a:ext uri="{FF2B5EF4-FFF2-40B4-BE49-F238E27FC236}">
                <a16:creationId xmlns:a16="http://schemas.microsoft.com/office/drawing/2014/main" id="{5D93C178-CDD7-631B-736B-E20459FA9766}"/>
              </a:ext>
            </a:extLst>
          </p:cNvPr>
          <p:cNvGraphicFramePr>
            <a:graphicFrameLocks noGrp="1"/>
          </p:cNvGraphicFramePr>
          <p:nvPr>
            <p:extLst>
              <p:ext uri="{D42A27DB-BD31-4B8C-83A1-F6EECF244321}">
                <p14:modId xmlns:p14="http://schemas.microsoft.com/office/powerpoint/2010/main" val="778272362"/>
              </p:ext>
            </p:extLst>
          </p:nvPr>
        </p:nvGraphicFramePr>
        <p:xfrm>
          <a:off x="361570" y="1910769"/>
          <a:ext cx="11008660" cy="4207626"/>
        </p:xfrm>
        <a:graphic>
          <a:graphicData uri="http://schemas.openxmlformats.org/drawingml/2006/table">
            <a:tbl>
              <a:tblPr firstRow="1" bandRow="1">
                <a:tableStyleId>{5C22544A-7EE6-4342-B048-85BDC9FD1C3A}</a:tableStyleId>
              </a:tblPr>
              <a:tblGrid>
                <a:gridCol w="6401180">
                  <a:extLst>
                    <a:ext uri="{9D8B030D-6E8A-4147-A177-3AD203B41FA5}">
                      <a16:colId xmlns:a16="http://schemas.microsoft.com/office/drawing/2014/main" val="1898188917"/>
                    </a:ext>
                  </a:extLst>
                </a:gridCol>
                <a:gridCol w="3505200">
                  <a:extLst>
                    <a:ext uri="{9D8B030D-6E8A-4147-A177-3AD203B41FA5}">
                      <a16:colId xmlns:a16="http://schemas.microsoft.com/office/drawing/2014/main" val="2601215910"/>
                    </a:ext>
                  </a:extLst>
                </a:gridCol>
                <a:gridCol w="1102280">
                  <a:extLst>
                    <a:ext uri="{9D8B030D-6E8A-4147-A177-3AD203B41FA5}">
                      <a16:colId xmlns:a16="http://schemas.microsoft.com/office/drawing/2014/main" val="680965136"/>
                    </a:ext>
                  </a:extLst>
                </a:gridCol>
              </a:tblGrid>
              <a:tr h="382511">
                <a:tc>
                  <a:txBody>
                    <a:bodyPr/>
                    <a:lstStyle/>
                    <a:p>
                      <a:pPr algn="r"/>
                      <a:r>
                        <a:rPr lang="fa-IR" dirty="0">
                          <a:cs typeface="B Nazanin" panose="00000400000000000000" pitchFamily="2" charset="-78"/>
                        </a:rPr>
                        <a:t>نتیجه</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مراحل</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نویسندگان</a:t>
                      </a:r>
                      <a:endParaRPr lang="en-US" dirty="0">
                        <a:cs typeface="B Nazanin" panose="00000400000000000000" pitchFamily="2" charset="-78"/>
                      </a:endParaRPr>
                    </a:p>
                  </a:txBody>
                  <a:tcPr/>
                </a:tc>
                <a:extLst>
                  <a:ext uri="{0D108BD9-81ED-4DB2-BD59-A6C34878D82A}">
                    <a16:rowId xmlns:a16="http://schemas.microsoft.com/office/drawing/2014/main" val="1197278515"/>
                  </a:ext>
                </a:extLst>
              </a:tr>
              <a:tr h="765023">
                <a:tc>
                  <a:txBody>
                    <a:bodyPr/>
                    <a:lstStyle/>
                    <a:p>
                      <a:pPr algn="r" rtl="1"/>
                      <a:r>
                        <a:rPr lang="fa-IR" sz="1400" dirty="0">
                          <a:cs typeface="B Nazanin" panose="00000400000000000000" pitchFamily="2" charset="-78"/>
                        </a:rPr>
                        <a:t>روش پیشنهادی قادر است مراحل خواب را با دقت 88/7 درصد، با حساسیت و ویژگی به ترتیب 89/16 و 87/13 درصد شناسایی کند. </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 از دادگان </a:t>
                      </a:r>
                      <a:r>
                        <a:rPr lang="en-US" sz="1400" dirty="0">
                          <a:cs typeface="B Nazanin" panose="00000400000000000000" pitchFamily="2" charset="-78"/>
                        </a:rPr>
                        <a:t>EEG</a:t>
                      </a:r>
                      <a:r>
                        <a:rPr lang="fa-IR" sz="1400" dirty="0">
                          <a:cs typeface="B Nazanin" panose="00000400000000000000" pitchFamily="2" charset="-78"/>
                        </a:rPr>
                        <a:t> با یک بانک فیلتر موجک و استفاده از طبقه‌بند مدل </a:t>
                      </a:r>
                      <a:r>
                        <a:rPr lang="en-US" sz="1400" dirty="0">
                          <a:cs typeface="B Nazanin" panose="00000400000000000000" pitchFamily="2" charset="-78"/>
                        </a:rPr>
                        <a:t>SVM</a:t>
                      </a:r>
                      <a:r>
                        <a:rPr lang="fa-IR" sz="1400" dirty="0">
                          <a:cs typeface="B Nazanin" panose="00000400000000000000" pitchFamily="2" charset="-78"/>
                        </a:rPr>
                        <a:t> و مدل مخلوط گاوسی با استفاده از ویژگی‌های مبتنی بر طیف مرتبه بالا. </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آچاریا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2585420551"/>
                  </a:ext>
                </a:extLst>
              </a:tr>
              <a:tr h="988155">
                <a:tc>
                  <a:txBody>
                    <a:bodyPr/>
                    <a:lstStyle/>
                    <a:p>
                      <a:pPr algn="r" rtl="1"/>
                      <a:r>
                        <a:rPr lang="en-US" sz="1400" dirty="0">
                          <a:cs typeface="B Nazanin" panose="00000400000000000000" pitchFamily="2" charset="-78"/>
                        </a:rPr>
                        <a:t> </a:t>
                      </a:r>
                      <a:r>
                        <a:rPr lang="en-US" sz="1400" dirty="0" err="1">
                          <a:cs typeface="B Nazanin" panose="00000400000000000000" pitchFamily="2" charset="-78"/>
                        </a:rPr>
                        <a:t>RUSBoost</a:t>
                      </a:r>
                      <a:r>
                        <a:rPr lang="en-US" sz="1400" dirty="0">
                          <a:cs typeface="B Nazanin" panose="00000400000000000000" pitchFamily="2" charset="-78"/>
                        </a:rPr>
                        <a:t> </a:t>
                      </a:r>
                      <a:r>
                        <a:rPr lang="fa-IR" sz="1400" dirty="0">
                          <a:cs typeface="B Nazanin" panose="00000400000000000000" pitchFamily="2" charset="-78"/>
                        </a:rPr>
                        <a:t>به عنوان بهترین مدل طبقه‌بند در همه موارد بجز طبقه‌بند 5 کلاسه ظاهر می شود. روش پیشنهادی او در طبقه بندی ۳، ۴ و ۵ کلاسه به ترتیب دارای دقت ۹۴/۲۴، ۹۲/۶۶ و ۸۳/۴۹ درصد است</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تجزیه سیگنال </a:t>
                      </a:r>
                      <a:r>
                        <a:rPr lang="en-US" sz="1400" dirty="0">
                          <a:cs typeface="B Nazanin" panose="00000400000000000000" pitchFamily="2" charset="-78"/>
                        </a:rPr>
                        <a:t>EEG</a:t>
                      </a:r>
                      <a:r>
                        <a:rPr lang="fa-IR" sz="1400" dirty="0">
                          <a:cs typeface="B Nazanin" panose="00000400000000000000" pitchFamily="2" charset="-78"/>
                        </a:rPr>
                        <a:t> با استفاده از تجزیه حالت تجربی گروهی و استخراج چندین ویژگی آماری از آن‌ها. سپس طبقه‌بندی دادگان توسط کم‌نمونه‌بردار تصادفی تقویتی (</a:t>
                      </a:r>
                      <a:r>
                        <a:rPr lang="en-US" sz="1400" dirty="0" err="1">
                          <a:cs typeface="B Nazanin" panose="00000400000000000000" pitchFamily="2" charset="-78"/>
                        </a:rPr>
                        <a:t>RUSBoost</a:t>
                      </a:r>
                      <a:r>
                        <a:rPr lang="en-US" sz="1400" dirty="0">
                          <a:cs typeface="B Nazanin" panose="00000400000000000000" pitchFamily="2" charset="-78"/>
                        </a:rPr>
                        <a:t> </a:t>
                      </a:r>
                      <a:r>
                        <a:rPr lang="fa-IR" sz="1400" dirty="0">
                          <a:cs typeface="B Nazanin" panose="00000400000000000000" pitchFamily="2" charset="-78"/>
                        </a:rPr>
                        <a:t>)، </a:t>
                      </a:r>
                      <a:r>
                        <a:rPr lang="en-US" sz="1400" dirty="0">
                          <a:cs typeface="B Nazanin" panose="00000400000000000000" pitchFamily="2" charset="-78"/>
                        </a:rPr>
                        <a:t>KNN</a:t>
                      </a:r>
                      <a:r>
                        <a:rPr lang="fa-IR" sz="1400" dirty="0">
                          <a:cs typeface="B Nazanin" panose="00000400000000000000" pitchFamily="2" charset="-78"/>
                        </a:rPr>
                        <a:t> و </a:t>
                      </a:r>
                      <a:r>
                        <a:rPr lang="en-US" sz="1400" dirty="0">
                          <a:cs typeface="B Nazanin" panose="00000400000000000000" pitchFamily="2" charset="-78"/>
                        </a:rPr>
                        <a:t>ANN</a:t>
                      </a:r>
                      <a:r>
                        <a:rPr lang="fa-IR" sz="1400" dirty="0">
                          <a:cs typeface="B Nazanin" panose="00000400000000000000" pitchFamily="2" charset="-78"/>
                        </a:rPr>
                        <a:t>.</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حسن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3307319214"/>
                  </a:ext>
                </a:extLst>
              </a:tr>
              <a:tr h="541891">
                <a:tc>
                  <a:txBody>
                    <a:bodyPr/>
                    <a:lstStyle/>
                    <a:p>
                      <a:pPr algn="r" rtl="1"/>
                      <a:r>
                        <a:rPr lang="fa-IR" sz="1400" dirty="0">
                          <a:cs typeface="B Nazanin" panose="00000400000000000000" pitchFamily="2" charset="-78"/>
                        </a:rPr>
                        <a:t>به دقت کلی 86 درصد در طبقه‌بند 5 کلاسه.</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ویژگی‌های مبتنی بر زمان – فرکانس از دادگان </a:t>
                      </a:r>
                      <a:r>
                        <a:rPr lang="en-US" sz="1400" dirty="0">
                          <a:cs typeface="B Nazanin" panose="00000400000000000000" pitchFamily="2" charset="-78"/>
                        </a:rPr>
                        <a:t>EEG</a:t>
                      </a:r>
                      <a:r>
                        <a:rPr lang="fa-IR" sz="1400" dirty="0">
                          <a:cs typeface="B Nazanin" panose="00000400000000000000" pitchFamily="2" charset="-78"/>
                        </a:rPr>
                        <a:t> 20 شرکت‌کننده.  </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زو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3295429886"/>
                  </a:ext>
                </a:extLst>
              </a:tr>
              <a:tr h="541891">
                <a:tc>
                  <a:txBody>
                    <a:bodyPr/>
                    <a:lstStyle/>
                    <a:p>
                      <a:pPr algn="r" rtl="1"/>
                      <a:r>
                        <a:rPr lang="fa-IR" sz="1400" dirty="0">
                          <a:cs typeface="B Nazanin" panose="00000400000000000000" pitchFamily="2" charset="-78"/>
                        </a:rPr>
                        <a:t>دقت کلی و میانگین امتیاز </a:t>
                      </a:r>
                      <a:r>
                        <a:rPr lang="en-US" sz="1400" dirty="0">
                          <a:cs typeface="B Nazanin" panose="00000400000000000000" pitchFamily="2" charset="-78"/>
                        </a:rPr>
                        <a:t>F1</a:t>
                      </a:r>
                      <a:r>
                        <a:rPr lang="fa-IR" sz="1400" dirty="0">
                          <a:cs typeface="B Nazanin" panose="00000400000000000000" pitchFamily="2" charset="-78"/>
                        </a:rPr>
                        <a:t> به ترتیب 78 و 84 درصد بدست‌ آمد.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استخراج ویژگی و پردازش تصاویر زمان-فرکانس دادگان </a:t>
                      </a:r>
                      <a:r>
                        <a:rPr lang="en-US" sz="1400" dirty="0">
                          <a:cs typeface="B Nazanin" panose="00000400000000000000" pitchFamily="2" charset="-78"/>
                        </a:rPr>
                        <a:t>EEG</a:t>
                      </a:r>
                      <a:r>
                        <a:rPr lang="fa-IR" sz="1400" dirty="0">
                          <a:cs typeface="B Nazanin" panose="00000400000000000000" pitchFamily="2" charset="-78"/>
                        </a:rPr>
                        <a:t> خواب. سپس استفاده از طبقه‌بند </a:t>
                      </a:r>
                      <a:r>
                        <a:rPr lang="en-US" sz="1400" dirty="0">
                          <a:cs typeface="B Nazanin" panose="00000400000000000000" pitchFamily="2" charset="-78"/>
                        </a:rPr>
                        <a:t>SVM</a:t>
                      </a:r>
                    </a:p>
                  </a:txBody>
                  <a:tcPr anchor="ctr"/>
                </a:tc>
                <a:tc>
                  <a:txBody>
                    <a:bodyPr/>
                    <a:lstStyle/>
                    <a:p>
                      <a:pPr algn="r" rtl="1"/>
                      <a:r>
                        <a:rPr lang="fa-IR" sz="1300" b="1" dirty="0">
                          <a:cs typeface="B Nazanin" panose="00000400000000000000" pitchFamily="2" charset="-78"/>
                        </a:rPr>
                        <a:t>باجاج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2984030506"/>
                  </a:ext>
                </a:extLst>
              </a:tr>
              <a:tr h="988155">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400" dirty="0">
                          <a:cs typeface="B Nazanin" panose="00000400000000000000" pitchFamily="2" charset="-78"/>
                        </a:rPr>
                        <a:t>دقت کلی 76/7 درصد برای طبقه‌بندی 5 مرحله خواب بدست آمد. همچنین عملکرد روش استخراج ویژگی پیشنهادی تفکیک پذیری بهتری نسبت به روش استخراج ویژگی</a:t>
                      </a:r>
                      <a:r>
                        <a:rPr lang="en-US" sz="1400" dirty="0">
                          <a:cs typeface="B Nazanin" panose="00000400000000000000" pitchFamily="2" charset="-78"/>
                        </a:rPr>
                        <a:t>PSD</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معمولی دارد.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از استخراج ویژگی های طیفی سیگنال‌های</a:t>
                      </a:r>
                      <a:r>
                        <a:rPr lang="en-US" sz="1400" dirty="0">
                          <a:cs typeface="B Nazanin" panose="00000400000000000000" pitchFamily="2" charset="-78"/>
                        </a:rPr>
                        <a:t> EEG </a:t>
                      </a:r>
                      <a:r>
                        <a:rPr lang="fa-IR" sz="1400" dirty="0">
                          <a:cs typeface="B Nazanin" panose="00000400000000000000" pitchFamily="2" charset="-78"/>
                        </a:rPr>
                        <a:t>از دو الکترود پیشانی (</a:t>
                      </a:r>
                      <a:r>
                        <a:rPr lang="en-US" sz="1400" dirty="0">
                          <a:cs typeface="B Nazanin" panose="00000400000000000000" pitchFamily="2" charset="-78"/>
                        </a:rPr>
                        <a:t>Fp1</a:t>
                      </a:r>
                      <a:r>
                        <a:rPr lang="fa-IR" sz="1400" dirty="0">
                          <a:cs typeface="B Nazanin" panose="00000400000000000000" pitchFamily="2" charset="-78"/>
                        </a:rPr>
                        <a:t> و </a:t>
                      </a:r>
                      <a:r>
                        <a:rPr lang="en-US" sz="1400" dirty="0">
                          <a:cs typeface="B Nazanin" panose="00000400000000000000" pitchFamily="2" charset="-78"/>
                        </a:rPr>
                        <a:t>Fp2</a:t>
                      </a:r>
                      <a:r>
                        <a:rPr lang="fa-IR" sz="1400" dirty="0">
                          <a:cs typeface="B Nazanin" panose="00000400000000000000" pitchFamily="2" charset="-78"/>
                        </a:rPr>
                        <a:t>) با استفاده از تبدیل فوریه سریع کوتاه مدت و دانش امتیازدهی دستی استفاده کردند. سپس برای طبقه‌بندی خواب از مدل </a:t>
                      </a:r>
                      <a:r>
                        <a:rPr lang="en-US" sz="1400" dirty="0">
                          <a:cs typeface="B Nazanin" panose="00000400000000000000" pitchFamily="2" charset="-78"/>
                        </a:rPr>
                        <a:t>SVM</a:t>
                      </a:r>
                      <a:r>
                        <a:rPr lang="fa-IR" sz="1400" dirty="0">
                          <a:cs typeface="B Nazanin" panose="00000400000000000000" pitchFamily="2" charset="-78"/>
                        </a:rPr>
                        <a:t> استفاده شد.</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هوانگ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2148520166"/>
                  </a:ext>
                </a:extLst>
              </a:tr>
            </a:tbl>
          </a:graphicData>
        </a:graphic>
      </p:graphicFrame>
      <p:graphicFrame>
        <p:nvGraphicFramePr>
          <p:cNvPr id="51" name="Diagram 50">
            <a:extLst>
              <a:ext uri="{FF2B5EF4-FFF2-40B4-BE49-F238E27FC236}">
                <a16:creationId xmlns:a16="http://schemas.microsoft.com/office/drawing/2014/main" id="{8BDEDB82-E35F-6C38-1878-FE4717A1D188}"/>
              </a:ext>
            </a:extLst>
          </p:cNvPr>
          <p:cNvGraphicFramePr/>
          <p:nvPr>
            <p:extLst>
              <p:ext uri="{D42A27DB-BD31-4B8C-83A1-F6EECF244321}">
                <p14:modId xmlns:p14="http://schemas.microsoft.com/office/powerpoint/2010/main" val="2694134082"/>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E010107A-1FD1-0730-2755-A8B92593397D}"/>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F0784BC-0478-78CF-00B4-A0929E941952}"/>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7/30</a:t>
            </a:r>
            <a:endParaRPr lang="en-US" sz="2000" dirty="0">
              <a:solidFill>
                <a:srgbClr val="2F4CEE"/>
              </a:solidFill>
              <a:cs typeface="B Titr" panose="00000700000000000000" pitchFamily="2" charset="-78"/>
            </a:endParaRPr>
          </a:p>
        </p:txBody>
      </p:sp>
      <p:pic>
        <p:nvPicPr>
          <p:cNvPr id="10" name="Picture 9">
            <a:extLst>
              <a:ext uri="{FF2B5EF4-FFF2-40B4-BE49-F238E27FC236}">
                <a16:creationId xmlns:a16="http://schemas.microsoft.com/office/drawing/2014/main" id="{2D1F79E9-1DC0-4790-70AB-CBC731B94393}"/>
              </a:ext>
            </a:extLst>
          </p:cNvPr>
          <p:cNvPicPr>
            <a:picLocks noChangeAspect="1"/>
          </p:cNvPicPr>
          <p:nvPr/>
        </p:nvPicPr>
        <p:blipFill>
          <a:blip r:embed="rId9"/>
          <a:stretch>
            <a:fillRect/>
          </a:stretch>
        </p:blipFill>
        <p:spPr>
          <a:xfrm>
            <a:off x="239453" y="6282864"/>
            <a:ext cx="558216" cy="563309"/>
          </a:xfrm>
          <a:prstGeom prst="rect">
            <a:avLst/>
          </a:prstGeom>
        </p:spPr>
      </p:pic>
      <p:pic>
        <p:nvPicPr>
          <p:cNvPr id="11" name="Picture 10">
            <a:extLst>
              <a:ext uri="{FF2B5EF4-FFF2-40B4-BE49-F238E27FC236}">
                <a16:creationId xmlns:a16="http://schemas.microsoft.com/office/drawing/2014/main" id="{2930BFCB-DF69-F27F-A7A9-A300363CE165}"/>
              </a:ext>
            </a:extLst>
          </p:cNvPr>
          <p:cNvPicPr>
            <a:picLocks noChangeAspect="1"/>
          </p:cNvPicPr>
          <p:nvPr/>
        </p:nvPicPr>
        <p:blipFill>
          <a:blip r:embed="rId10"/>
          <a:stretch>
            <a:fillRect/>
          </a:stretch>
        </p:blipFill>
        <p:spPr>
          <a:xfrm>
            <a:off x="825911" y="6288744"/>
            <a:ext cx="561661" cy="566787"/>
          </a:xfrm>
          <a:prstGeom prst="rect">
            <a:avLst/>
          </a:prstGeom>
        </p:spPr>
      </p:pic>
    </p:spTree>
    <p:extLst>
      <p:ext uri="{BB962C8B-B14F-4D97-AF65-F5344CB8AC3E}">
        <p14:creationId xmlns:p14="http://schemas.microsoft.com/office/powerpoint/2010/main" val="2668260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35AFD1E-41BA-0FD4-9C93-788382F1276B}"/>
              </a:ext>
            </a:extLst>
          </p:cNvPr>
          <p:cNvSpPr txBox="1"/>
          <p:nvPr/>
        </p:nvSpPr>
        <p:spPr>
          <a:xfrm>
            <a:off x="1019175" y="669058"/>
            <a:ext cx="10351055" cy="646331"/>
          </a:xfrm>
          <a:prstGeom prst="rect">
            <a:avLst/>
          </a:prstGeom>
          <a:noFill/>
        </p:spPr>
        <p:txBody>
          <a:bodyPr wrap="square" rtlCol="0">
            <a:spAutoFit/>
          </a:bodyPr>
          <a:lstStyle/>
          <a:p>
            <a:pPr algn="r" rtl="1"/>
            <a:r>
              <a:rPr lang="fa-IR" sz="3600" dirty="0">
                <a:cs typeface="B Titr" panose="00000700000000000000" pitchFamily="2" charset="-78"/>
              </a:rPr>
              <a:t>مروری بر ادبیات گذشته</a:t>
            </a:r>
            <a:endParaRPr lang="en-US" sz="3600" dirty="0">
              <a:cs typeface="B Titr" panose="00000700000000000000" pitchFamily="2" charset="-78"/>
            </a:endParaRPr>
          </a:p>
        </p:txBody>
      </p:sp>
      <p:sp>
        <p:nvSpPr>
          <p:cNvPr id="18" name="TextBox 17">
            <a:extLst>
              <a:ext uri="{FF2B5EF4-FFF2-40B4-BE49-F238E27FC236}">
                <a16:creationId xmlns:a16="http://schemas.microsoft.com/office/drawing/2014/main" id="{8FA0891C-6513-C1D2-25FA-1CD7CFB8F6ED}"/>
              </a:ext>
            </a:extLst>
          </p:cNvPr>
          <p:cNvSpPr txBox="1"/>
          <p:nvPr/>
        </p:nvSpPr>
        <p:spPr>
          <a:xfrm>
            <a:off x="2324100" y="1382246"/>
            <a:ext cx="8665785" cy="461665"/>
          </a:xfrm>
          <a:prstGeom prst="rect">
            <a:avLst/>
          </a:prstGeom>
          <a:noFill/>
        </p:spPr>
        <p:txBody>
          <a:bodyPr wrap="square" rtlCol="0">
            <a:spAutoFit/>
          </a:bodyPr>
          <a:lstStyle/>
          <a:p>
            <a:pPr marL="342900" indent="-342900" algn="r" rtl="1">
              <a:buBlip>
                <a:blip r:embed="rId3"/>
              </a:buBlip>
            </a:pPr>
            <a:r>
              <a:rPr lang="fa-IR" sz="2400" dirty="0">
                <a:solidFill>
                  <a:srgbClr val="FF4E00"/>
                </a:solidFill>
                <a:cs typeface="B Nazanin" panose="00000400000000000000" pitchFamily="2" charset="-78"/>
              </a:rPr>
              <a:t>مروری بر پژوهش‌های صورت‌گرفته در زمینه‌ی طبقه‌بندی خودکار مراحل خواب </a:t>
            </a:r>
          </a:p>
        </p:txBody>
      </p:sp>
      <p:graphicFrame>
        <p:nvGraphicFramePr>
          <p:cNvPr id="2" name="Table 2">
            <a:extLst>
              <a:ext uri="{FF2B5EF4-FFF2-40B4-BE49-F238E27FC236}">
                <a16:creationId xmlns:a16="http://schemas.microsoft.com/office/drawing/2014/main" id="{5D93C178-CDD7-631B-736B-E20459FA9766}"/>
              </a:ext>
            </a:extLst>
          </p:cNvPr>
          <p:cNvGraphicFramePr>
            <a:graphicFrameLocks noGrp="1"/>
          </p:cNvGraphicFramePr>
          <p:nvPr>
            <p:extLst>
              <p:ext uri="{D42A27DB-BD31-4B8C-83A1-F6EECF244321}">
                <p14:modId xmlns:p14="http://schemas.microsoft.com/office/powerpoint/2010/main" val="527231691"/>
              </p:ext>
            </p:extLst>
          </p:nvPr>
        </p:nvGraphicFramePr>
        <p:xfrm>
          <a:off x="361570" y="1910769"/>
          <a:ext cx="11008660" cy="3564985"/>
        </p:xfrm>
        <a:graphic>
          <a:graphicData uri="http://schemas.openxmlformats.org/drawingml/2006/table">
            <a:tbl>
              <a:tblPr firstRow="1" bandRow="1">
                <a:tableStyleId>{5C22544A-7EE6-4342-B048-85BDC9FD1C3A}</a:tableStyleId>
              </a:tblPr>
              <a:tblGrid>
                <a:gridCol w="6401180">
                  <a:extLst>
                    <a:ext uri="{9D8B030D-6E8A-4147-A177-3AD203B41FA5}">
                      <a16:colId xmlns:a16="http://schemas.microsoft.com/office/drawing/2014/main" val="1898188917"/>
                    </a:ext>
                  </a:extLst>
                </a:gridCol>
                <a:gridCol w="3505200">
                  <a:extLst>
                    <a:ext uri="{9D8B030D-6E8A-4147-A177-3AD203B41FA5}">
                      <a16:colId xmlns:a16="http://schemas.microsoft.com/office/drawing/2014/main" val="2601215910"/>
                    </a:ext>
                  </a:extLst>
                </a:gridCol>
                <a:gridCol w="1102280">
                  <a:extLst>
                    <a:ext uri="{9D8B030D-6E8A-4147-A177-3AD203B41FA5}">
                      <a16:colId xmlns:a16="http://schemas.microsoft.com/office/drawing/2014/main" val="680965136"/>
                    </a:ext>
                  </a:extLst>
                </a:gridCol>
              </a:tblGrid>
              <a:tr h="555582">
                <a:tc>
                  <a:txBody>
                    <a:bodyPr/>
                    <a:lstStyle/>
                    <a:p>
                      <a:pPr algn="r"/>
                      <a:r>
                        <a:rPr lang="fa-IR" dirty="0">
                          <a:cs typeface="B Nazanin" panose="00000400000000000000" pitchFamily="2" charset="-78"/>
                        </a:rPr>
                        <a:t>نتیجه</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مراحل</a:t>
                      </a:r>
                      <a:endParaRPr lang="en-US" dirty="0">
                        <a:cs typeface="B Nazanin" panose="00000400000000000000" pitchFamily="2" charset="-78"/>
                      </a:endParaRPr>
                    </a:p>
                  </a:txBody>
                  <a:tcPr/>
                </a:tc>
                <a:tc>
                  <a:txBody>
                    <a:bodyPr/>
                    <a:lstStyle/>
                    <a:p>
                      <a:pPr algn="r"/>
                      <a:r>
                        <a:rPr lang="fa-IR" dirty="0">
                          <a:cs typeface="B Nazanin" panose="00000400000000000000" pitchFamily="2" charset="-78"/>
                        </a:rPr>
                        <a:t>نویسندگان</a:t>
                      </a:r>
                      <a:endParaRPr lang="en-US" dirty="0">
                        <a:cs typeface="B Nazanin" panose="00000400000000000000" pitchFamily="2" charset="-78"/>
                      </a:endParaRPr>
                    </a:p>
                  </a:txBody>
                  <a:tcPr/>
                </a:tc>
                <a:extLst>
                  <a:ext uri="{0D108BD9-81ED-4DB2-BD59-A6C34878D82A}">
                    <a16:rowId xmlns:a16="http://schemas.microsoft.com/office/drawing/2014/main" val="1197278515"/>
                  </a:ext>
                </a:extLst>
              </a:tr>
              <a:tr h="1111164">
                <a:tc>
                  <a:txBody>
                    <a:bodyPr/>
                    <a:lstStyle/>
                    <a:p>
                      <a:pPr algn="r" rtl="1"/>
                      <a:r>
                        <a:rPr lang="fa-IR" sz="1400" dirty="0">
                          <a:cs typeface="B Nazanin" panose="00000400000000000000" pitchFamily="2" charset="-78"/>
                        </a:rPr>
                        <a:t>عملکرد کلی این طبقه بند با 6 مرحله خواب 71/1 درصد حساسیت های طبقهبندی </a:t>
                      </a:r>
                      <a:r>
                        <a:rPr lang="en-US" sz="1400" dirty="0">
                          <a:cs typeface="B Nazanin" panose="00000400000000000000" pitchFamily="2" charset="-78"/>
                        </a:rPr>
                        <a:t>Wake، REM، N1، N2، N3 </a:t>
                      </a:r>
                      <a:r>
                        <a:rPr lang="fa-IR" sz="1400" dirty="0">
                          <a:cs typeface="B Nazanin" panose="00000400000000000000" pitchFamily="2" charset="-78"/>
                        </a:rPr>
                        <a:t> و</a:t>
                      </a:r>
                      <a:r>
                        <a:rPr lang="en-US" sz="1400" dirty="0">
                          <a:cs typeface="B Nazanin" panose="00000400000000000000" pitchFamily="2" charset="-78"/>
                        </a:rPr>
                        <a:t>N4  </a:t>
                      </a:r>
                      <a:r>
                        <a:rPr lang="fa-IR" sz="1400" dirty="0">
                          <a:cs typeface="B Nazanin" panose="00000400000000000000" pitchFamily="2" charset="-78"/>
                        </a:rPr>
                        <a:t> به ترتیب برابر 95/6، 84/9، 98/5، 61/8، 94/3 و 87/4 درصد است. حتی حساسیت مرحله </a:t>
                      </a:r>
                      <a:r>
                        <a:rPr lang="en-US" sz="1400" dirty="0">
                          <a:cs typeface="B Nazanin" panose="00000400000000000000" pitchFamily="2" charset="-78"/>
                        </a:rPr>
                        <a:t>N1</a:t>
                      </a:r>
                      <a:r>
                        <a:rPr lang="fa-IR" sz="1400" dirty="0">
                          <a:cs typeface="B Nazanin" panose="00000400000000000000" pitchFamily="2" charset="-78"/>
                        </a:rPr>
                        <a:t> برابر 98/5 درصد بود، که دشوارترین مرحله خواب برای شناسایی خودکار است.</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ارائه طبقه‌بند مرحله خواب و تشخیص ایپاک آپنه انسدادی خواب را از طریق </a:t>
                      </a:r>
                      <a:r>
                        <a:rPr lang="en-US" sz="1400" dirty="0">
                          <a:cs typeface="B Nazanin" panose="00000400000000000000" pitchFamily="2" charset="-78"/>
                        </a:rPr>
                        <a:t>ECG</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تک کاناله. </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ییلماز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2585420551"/>
                  </a:ext>
                </a:extLst>
              </a:tr>
              <a:tr h="1111164">
                <a:tc>
                  <a:txBody>
                    <a:bodyPr/>
                    <a:lstStyle/>
                    <a:p>
                      <a:pPr algn="r" rtl="1"/>
                      <a:r>
                        <a:rPr lang="fa-IR" sz="1400" dirty="0">
                          <a:cs typeface="B Nazanin" panose="00000400000000000000" pitchFamily="2" charset="-78"/>
                        </a:rPr>
                        <a:t>روش پیشنهادی آنان قادر به طبقه‌بندی 93/8 درصد از 5 مرحله خواب از یک کانال</a:t>
                      </a:r>
                      <a:r>
                        <a:rPr lang="en-US" sz="1400" dirty="0">
                          <a:cs typeface="B Nazanin" panose="00000400000000000000" pitchFamily="2" charset="-78"/>
                        </a:rPr>
                        <a:t>EEG</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بود. علاوه بر این مشخص شد که آنتروپی چند مقیاسی توانسته است عملکرد تمایز مراحل خواب </a:t>
                      </a:r>
                      <a:r>
                        <a:rPr lang="en-US" sz="1400" dirty="0">
                          <a:cs typeface="B Nazanin" panose="00000400000000000000" pitchFamily="2" charset="-78"/>
                        </a:rPr>
                        <a:t>N1</a:t>
                      </a:r>
                      <a:r>
                        <a:rPr lang="fa-IR" sz="1400" dirty="0">
                          <a:cs typeface="B Nazanin" panose="00000400000000000000" pitchFamily="2" charset="-78"/>
                        </a:rPr>
                        <a:t> را بهبود بخشد، که چالش برانگیزترین بخش برای کارهای طبقه‌بندی خودکار مراحل خواب بوده است.</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استفاده از یک </a:t>
                      </a:r>
                      <a:r>
                        <a:rPr lang="en-US" sz="1400" dirty="0">
                          <a:cs typeface="B Nazanin" panose="00000400000000000000" pitchFamily="2" charset="-78"/>
                        </a:rPr>
                        <a:t>SVM</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چند کلاسه برای طبقهبندی ویژگی های مشتق شده از </a:t>
                      </a:r>
                      <a:r>
                        <a:rPr lang="en-US" sz="1400" dirty="0">
                          <a:cs typeface="B Nazanin" panose="00000400000000000000" pitchFamily="2" charset="-78"/>
                        </a:rPr>
                        <a:t>EEG</a:t>
                      </a:r>
                      <a:r>
                        <a:rPr lang="fa-IR" sz="1400" dirty="0">
                          <a:cs typeface="B Nazanin" panose="00000400000000000000" pitchFamily="2" charset="-78"/>
                        </a:rPr>
                        <a:t> </a:t>
                      </a:r>
                      <a:r>
                        <a:rPr lang="en-US" sz="1400" dirty="0">
                          <a:cs typeface="B Nazanin" panose="00000400000000000000" pitchFamily="2" charset="-78"/>
                        </a:rPr>
                        <a:t> </a:t>
                      </a:r>
                      <a:r>
                        <a:rPr lang="fa-IR" sz="1400" dirty="0">
                          <a:cs typeface="B Nazanin" panose="00000400000000000000" pitchFamily="2" charset="-78"/>
                        </a:rPr>
                        <a:t>با استفاده از ویژگی های آنتروپی ‌فازی ‌چند مقیاسی </a:t>
                      </a:r>
                      <a:r>
                        <a:rPr lang="en-US" sz="1400" dirty="0">
                          <a:cs typeface="B Nazanin" panose="00000400000000000000" pitchFamily="2" charset="-78"/>
                        </a:rPr>
                        <a:t> </a:t>
                      </a:r>
                      <a:r>
                        <a:rPr lang="fa-IR" sz="1400" dirty="0">
                          <a:cs typeface="B Nazanin" panose="00000400000000000000" pitchFamily="2" charset="-78"/>
                        </a:rPr>
                        <a:t>و آنتروپی جایگشت چند مقیاسی.</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ناکامورا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3307319214"/>
                  </a:ext>
                </a:extLst>
              </a:tr>
              <a:tr h="787075">
                <a:tc>
                  <a:txBody>
                    <a:bodyPr/>
                    <a:lstStyle/>
                    <a:p>
                      <a:pPr algn="r" rtl="1"/>
                      <a:r>
                        <a:rPr lang="fa-IR" sz="1400" dirty="0">
                          <a:cs typeface="B Nazanin" panose="00000400000000000000" pitchFamily="2" charset="-78"/>
                        </a:rPr>
                        <a:t>مشخص شد که ترکیب این اندازه‌گیری‌ها نتایج بهتری نسبت به مطالعات قبلی ایجاد می‌کند.</a:t>
                      </a:r>
                      <a:endParaRPr lang="en-US" sz="1400" dirty="0">
                        <a:cs typeface="B Nazanin" panose="00000400000000000000" pitchFamily="2" charset="-78"/>
                      </a:endParaRPr>
                    </a:p>
                  </a:txBody>
                  <a:tcPr anchor="ctr"/>
                </a:tc>
                <a:tc>
                  <a:txBody>
                    <a:bodyPr/>
                    <a:lstStyle/>
                    <a:p>
                      <a:pPr algn="r" rtl="1"/>
                      <a:r>
                        <a:rPr lang="fa-IR" sz="1400" dirty="0">
                          <a:cs typeface="B Nazanin" panose="00000400000000000000" pitchFamily="2" charset="-78"/>
                        </a:rPr>
                        <a:t>استفاده از از انواع اندازه‌گیری‌های طیفی و غیر خطی از سیگنال‌های </a:t>
                      </a:r>
                      <a:r>
                        <a:rPr lang="en-US" sz="1400" dirty="0">
                          <a:cs typeface="B Nazanin" panose="00000400000000000000" pitchFamily="2" charset="-78"/>
                        </a:rPr>
                        <a:t>EEG </a:t>
                      </a:r>
                      <a:r>
                        <a:rPr lang="fa-IR" sz="1400" dirty="0">
                          <a:cs typeface="B Nazanin" panose="00000400000000000000" pitchFamily="2" charset="-78"/>
                        </a:rPr>
                        <a:t>برای تشخیص مراحل خواب.</a:t>
                      </a:r>
                      <a:endParaRPr lang="en-US" sz="1400" dirty="0">
                        <a:cs typeface="B Nazanin" panose="00000400000000000000" pitchFamily="2" charset="-78"/>
                      </a:endParaRPr>
                    </a:p>
                  </a:txBody>
                  <a:tcPr anchor="ctr"/>
                </a:tc>
                <a:tc>
                  <a:txBody>
                    <a:bodyPr/>
                    <a:lstStyle/>
                    <a:p>
                      <a:pPr algn="r" rtl="1"/>
                      <a:r>
                        <a:rPr lang="fa-IR" sz="1300" b="1" dirty="0">
                          <a:cs typeface="B Nazanin" panose="00000400000000000000" pitchFamily="2" charset="-78"/>
                        </a:rPr>
                        <a:t>فل و همکاران </a:t>
                      </a:r>
                      <a:endParaRPr lang="en-US" sz="1300" b="1" dirty="0">
                        <a:cs typeface="B Nazanin" panose="00000400000000000000" pitchFamily="2" charset="-78"/>
                      </a:endParaRPr>
                    </a:p>
                  </a:txBody>
                  <a:tcPr anchor="ctr"/>
                </a:tc>
                <a:extLst>
                  <a:ext uri="{0D108BD9-81ED-4DB2-BD59-A6C34878D82A}">
                    <a16:rowId xmlns:a16="http://schemas.microsoft.com/office/drawing/2014/main" val="3295429886"/>
                  </a:ext>
                </a:extLst>
              </a:tr>
            </a:tbl>
          </a:graphicData>
        </a:graphic>
      </p:graphicFrame>
      <p:graphicFrame>
        <p:nvGraphicFramePr>
          <p:cNvPr id="51" name="Diagram 50">
            <a:extLst>
              <a:ext uri="{FF2B5EF4-FFF2-40B4-BE49-F238E27FC236}">
                <a16:creationId xmlns:a16="http://schemas.microsoft.com/office/drawing/2014/main" id="{8BDEDB82-E35F-6C38-1878-FE4717A1D188}"/>
              </a:ext>
            </a:extLst>
          </p:cNvPr>
          <p:cNvGraphicFramePr/>
          <p:nvPr>
            <p:extLst>
              <p:ext uri="{D42A27DB-BD31-4B8C-83A1-F6EECF244321}">
                <p14:modId xmlns:p14="http://schemas.microsoft.com/office/powerpoint/2010/main" val="147676495"/>
              </p:ext>
            </p:extLst>
          </p:nvPr>
        </p:nvGraphicFramePr>
        <p:xfrm>
          <a:off x="1100708" y="46115"/>
          <a:ext cx="10125075" cy="605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A9EF6A7A-5D97-74EC-4612-AEDE64F9616B}"/>
              </a:ext>
            </a:extLst>
          </p:cNvPr>
          <p:cNvSpPr/>
          <p:nvPr/>
        </p:nvSpPr>
        <p:spPr>
          <a:xfrm>
            <a:off x="-1" y="6575749"/>
            <a:ext cx="12192001" cy="282252"/>
          </a:xfrm>
          <a:prstGeom prst="rect">
            <a:avLst/>
          </a:prstGeom>
          <a:solidFill>
            <a:srgbClr val="2F4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A8460F6-158D-F77A-5881-9867F2824013}"/>
              </a:ext>
            </a:extLst>
          </p:cNvPr>
          <p:cNvSpPr txBox="1"/>
          <p:nvPr/>
        </p:nvSpPr>
        <p:spPr>
          <a:xfrm>
            <a:off x="11157528" y="6288745"/>
            <a:ext cx="1025237" cy="400110"/>
          </a:xfrm>
          <a:prstGeom prst="rect">
            <a:avLst/>
          </a:prstGeom>
          <a:noFill/>
        </p:spPr>
        <p:txBody>
          <a:bodyPr wrap="square" rtlCol="0">
            <a:spAutoFit/>
          </a:bodyPr>
          <a:lstStyle/>
          <a:p>
            <a:pPr algn="r"/>
            <a:r>
              <a:rPr lang="fa-IR" sz="2000" dirty="0">
                <a:solidFill>
                  <a:srgbClr val="2F4CEE"/>
                </a:solidFill>
                <a:cs typeface="B Titr" panose="00000700000000000000" pitchFamily="2" charset="-78"/>
              </a:rPr>
              <a:t>8/30</a:t>
            </a:r>
            <a:endParaRPr lang="en-US" sz="2000" dirty="0">
              <a:solidFill>
                <a:srgbClr val="2F4CEE"/>
              </a:solidFill>
              <a:cs typeface="B Titr" panose="00000700000000000000" pitchFamily="2" charset="-78"/>
            </a:endParaRPr>
          </a:p>
        </p:txBody>
      </p:sp>
      <p:pic>
        <p:nvPicPr>
          <p:cNvPr id="12" name="Picture 11">
            <a:extLst>
              <a:ext uri="{FF2B5EF4-FFF2-40B4-BE49-F238E27FC236}">
                <a16:creationId xmlns:a16="http://schemas.microsoft.com/office/drawing/2014/main" id="{46833BFA-AC9A-80CA-D7AA-53807BE569F5}"/>
              </a:ext>
            </a:extLst>
          </p:cNvPr>
          <p:cNvPicPr>
            <a:picLocks noChangeAspect="1"/>
          </p:cNvPicPr>
          <p:nvPr/>
        </p:nvPicPr>
        <p:blipFill>
          <a:blip r:embed="rId9"/>
          <a:stretch>
            <a:fillRect/>
          </a:stretch>
        </p:blipFill>
        <p:spPr>
          <a:xfrm>
            <a:off x="239453" y="6282864"/>
            <a:ext cx="558216" cy="563309"/>
          </a:xfrm>
          <a:prstGeom prst="rect">
            <a:avLst/>
          </a:prstGeom>
        </p:spPr>
      </p:pic>
      <p:pic>
        <p:nvPicPr>
          <p:cNvPr id="13" name="Picture 12">
            <a:extLst>
              <a:ext uri="{FF2B5EF4-FFF2-40B4-BE49-F238E27FC236}">
                <a16:creationId xmlns:a16="http://schemas.microsoft.com/office/drawing/2014/main" id="{B8ADBE8A-72FC-8308-B55B-40FBB88BF917}"/>
              </a:ext>
            </a:extLst>
          </p:cNvPr>
          <p:cNvPicPr>
            <a:picLocks noChangeAspect="1"/>
          </p:cNvPicPr>
          <p:nvPr/>
        </p:nvPicPr>
        <p:blipFill>
          <a:blip r:embed="rId10"/>
          <a:stretch>
            <a:fillRect/>
          </a:stretch>
        </p:blipFill>
        <p:spPr>
          <a:xfrm>
            <a:off x="825911" y="6288744"/>
            <a:ext cx="561661" cy="566787"/>
          </a:xfrm>
          <a:prstGeom prst="rect">
            <a:avLst/>
          </a:prstGeom>
        </p:spPr>
      </p:pic>
    </p:spTree>
    <p:extLst>
      <p:ext uri="{BB962C8B-B14F-4D97-AF65-F5344CB8AC3E}">
        <p14:creationId xmlns:p14="http://schemas.microsoft.com/office/powerpoint/2010/main" val="3994099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2.xml><?xml version="1.0" encoding="utf-8"?>
<ds:datastoreItem xmlns:ds="http://schemas.openxmlformats.org/officeDocument/2006/customXml" ds:itemID="{52F3B215-496E-4790-A364-7C1C46DEC77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{11BADFAF-5884-4ABA-8985-367A96F51643}tf78829772_win32</Template>
  <TotalTime>3941</TotalTime>
  <Words>4753</Words>
  <Application>Microsoft Office PowerPoint</Application>
  <PresentationFormat>Widescreen</PresentationFormat>
  <Paragraphs>894</Paragraphs>
  <Slides>32</Slides>
  <Notes>31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B Nazanin</vt:lpstr>
      <vt:lpstr>Calibri</vt:lpstr>
      <vt:lpstr>Cambria</vt:lpstr>
      <vt:lpstr>Cambria Math</vt:lpstr>
      <vt:lpstr>Garamond</vt:lpstr>
      <vt:lpstr>Sagona Book</vt:lpstr>
      <vt:lpstr>Sagona ExtraLight</vt:lpstr>
      <vt:lpstr>Times New Roman</vt:lpstr>
      <vt:lpstr>Wingdings 3</vt:lpstr>
      <vt:lpstr>SavonVTI</vt:lpstr>
      <vt:lpstr>Title Lorem Ipsum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Amirhossein Daraie</dc:creator>
  <cp:lastModifiedBy>Amirhossein Daraie</cp:lastModifiedBy>
  <cp:revision>202</cp:revision>
  <dcterms:created xsi:type="dcterms:W3CDTF">2022-07-14T08:50:19Z</dcterms:created>
  <dcterms:modified xsi:type="dcterms:W3CDTF">2022-07-19T07:16:10Z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